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9" r:id="rId3"/>
    <p:sldId id="274" r:id="rId4"/>
    <p:sldId id="260" r:id="rId5"/>
    <p:sldId id="275" r:id="rId6"/>
    <p:sldId id="280" r:id="rId7"/>
    <p:sldId id="276" r:id="rId8"/>
    <p:sldId id="281" r:id="rId9"/>
    <p:sldId id="277" r:id="rId10"/>
    <p:sldId id="279" r:id="rId11"/>
    <p:sldId id="278" r:id="rId12"/>
    <p:sldId id="283" r:id="rId13"/>
    <p:sldId id="28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FF4F"/>
    <a:srgbClr val="F4FF8F"/>
    <a:srgbClr val="FDFFEA"/>
    <a:srgbClr val="FAFFC9"/>
    <a:srgbClr val="F7FFAF"/>
    <a:srgbClr val="071290"/>
    <a:srgbClr val="7F7F7F"/>
    <a:srgbClr val="FF38CF"/>
    <a:srgbClr val="A32F97"/>
    <a:srgbClr val="F3A5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660"/>
  </p:normalViewPr>
  <p:slideViewPr>
    <p:cSldViewPr snapToGrid="0">
      <p:cViewPr varScale="1">
        <p:scale>
          <a:sx n="82" d="100"/>
          <a:sy n="82" d="100"/>
        </p:scale>
        <p:origin x="8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40"/>
      <c:hPercent val="100"/>
      <c:rotY val="58"/>
      <c:depthPercent val="50"/>
      <c:rAngAx val="0"/>
      <c:perspective val="2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Total</c:v>
                </c:pt>
              </c:strCache>
            </c:strRef>
          </c:tx>
          <c:spPr>
            <a:scene3d>
              <a:camera prst="orthographicFront"/>
              <a:lightRig rig="threePt" dir="t"/>
            </a:scene3d>
            <a:sp3d prstMaterial="metal">
              <a:bevelT w="69850" prst="angle"/>
              <a:bevelB w="114300" prst="artDeco"/>
              <a:contourClr>
                <a:srgbClr val="000000"/>
              </a:contourClr>
            </a:sp3d>
          </c:spPr>
          <c:dPt>
            <c:idx val="0"/>
            <c:bubble3D val="0"/>
            <c:explosion val="1"/>
            <c:spPr>
              <a:solidFill>
                <a:srgbClr val="27D7C0"/>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1-6634-4B46-A820-786930F52300}"/>
              </c:ext>
            </c:extLst>
          </c:dPt>
          <c:dPt>
            <c:idx val="1"/>
            <c:bubble3D val="0"/>
            <c:explosion val="1"/>
            <c:spPr>
              <a:solidFill>
                <a:srgbClr val="FB5233"/>
              </a:solidFill>
              <a:ln w="25400">
                <a:noFill/>
              </a:ln>
              <a:effectLst/>
              <a:scene3d>
                <a:camera prst="orthographicFront"/>
                <a:lightRig rig="threePt" dir="t"/>
              </a:scene3d>
              <a:sp3d prstMaterial="metal">
                <a:bevelT w="69850" prst="angle"/>
                <a:bevelB w="114300" prst="artDeco"/>
                <a:contourClr>
                  <a:srgbClr val="000000"/>
                </a:contourClr>
              </a:sp3d>
            </c:spPr>
            <c:extLst>
              <c:ext xmlns:c16="http://schemas.microsoft.com/office/drawing/2014/chart" uri="{C3380CC4-5D6E-409C-BE32-E72D297353CC}">
                <c16:uniqueId val="{00000003-6634-4B46-A820-786930F52300}"/>
              </c:ext>
            </c:extLst>
          </c:dPt>
          <c:dPt>
            <c:idx val="2"/>
            <c:bubble3D val="0"/>
            <c:explosion val="2"/>
            <c:spPr>
              <a:solidFill>
                <a:srgbClr val="BFDC68"/>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5-6634-4B46-A820-786930F52300}"/>
              </c:ext>
            </c:extLst>
          </c:dPt>
          <c:dPt>
            <c:idx val="3"/>
            <c:bubble3D val="0"/>
            <c:explosion val="1"/>
            <c:spPr>
              <a:solidFill>
                <a:srgbClr val="F1A301"/>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7-6634-4B46-A820-786930F52300}"/>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65000"/>
                        <a:lumOff val="35000"/>
                      </a:schemeClr>
                    </a:solidFill>
                    <a:latin typeface="Aharoni" panose="02010803020104030203" pitchFamily="2" charset="-79"/>
                    <a:ea typeface="+mn-ea"/>
                    <a:cs typeface="Aharoni" panose="02010803020104030203" pitchFamily="2" charset="-79"/>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All the time</c:v>
                </c:pt>
                <c:pt idx="1">
                  <c:v>Sometimes</c:v>
                </c:pt>
                <c:pt idx="2">
                  <c:v>Rarely</c:v>
                </c:pt>
                <c:pt idx="3">
                  <c:v>Never</c:v>
                </c:pt>
              </c:strCache>
            </c:strRef>
          </c:cat>
          <c:val>
            <c:numRef>
              <c:f>Sheet1!$B$2:$B$5</c:f>
              <c:numCache>
                <c:formatCode>#,##0</c:formatCode>
                <c:ptCount val="4"/>
                <c:pt idx="0">
                  <c:v>16101</c:v>
                </c:pt>
                <c:pt idx="1">
                  <c:v>13146</c:v>
                </c:pt>
                <c:pt idx="2">
                  <c:v>4370</c:v>
                </c:pt>
                <c:pt idx="3">
                  <c:v>2261</c:v>
                </c:pt>
              </c:numCache>
            </c:numRef>
          </c:val>
          <c:extLst>
            <c:ext xmlns:c16="http://schemas.microsoft.com/office/drawing/2014/chart" uri="{C3380CC4-5D6E-409C-BE32-E72D297353CC}">
              <c16:uniqueId val="{00000008-6634-4B46-A820-786930F52300}"/>
            </c:ext>
          </c:extLst>
        </c:ser>
        <c:ser>
          <c:idx val="1"/>
          <c:order val="1"/>
          <c:tx>
            <c:strRef>
              <c:f>Sheet1!$C$1</c:f>
              <c:strCache>
                <c:ptCount val="1"/>
                <c:pt idx="0">
                  <c:v>Percentage</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A-6634-4B46-A820-786930F52300}"/>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C-6634-4B46-A820-786930F52300}"/>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E-6634-4B46-A820-786930F52300}"/>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10-6634-4B46-A820-786930F52300}"/>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All the time</c:v>
                </c:pt>
                <c:pt idx="1">
                  <c:v>Sometimes</c:v>
                </c:pt>
                <c:pt idx="2">
                  <c:v>Rarely</c:v>
                </c:pt>
                <c:pt idx="3">
                  <c:v>Never</c:v>
                </c:pt>
              </c:strCache>
            </c:strRef>
          </c:cat>
          <c:val>
            <c:numRef>
              <c:f>Sheet1!$C$2:$C$5</c:f>
              <c:numCache>
                <c:formatCode>0.00%</c:formatCode>
                <c:ptCount val="4"/>
                <c:pt idx="0">
                  <c:v>0.44879999999999998</c:v>
                </c:pt>
                <c:pt idx="1">
                  <c:v>0.3664</c:v>
                </c:pt>
                <c:pt idx="2">
                  <c:v>0.12180000000000001</c:v>
                </c:pt>
                <c:pt idx="3">
                  <c:v>6.3E-2</c:v>
                </c:pt>
              </c:numCache>
            </c:numRef>
          </c:val>
          <c:extLst>
            <c:ext xmlns:c16="http://schemas.microsoft.com/office/drawing/2014/chart" uri="{C3380CC4-5D6E-409C-BE32-E72D297353CC}">
              <c16:uniqueId val="{00000011-6634-4B46-A820-786930F52300}"/>
            </c:ext>
          </c:extLst>
        </c:ser>
        <c:dLbls>
          <c:dLblPos val="bestFit"/>
          <c:showLegendKey val="0"/>
          <c:showVal val="1"/>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glow>
        <a:schemeClr val="accent1"/>
      </a:glow>
      <a:outerShdw sx="1000" sy="1000" algn="ctr" rotWithShape="0">
        <a:prstClr val="black"/>
      </a:outerShdw>
      <a:softEdge rad="1104900"/>
    </a:effectLst>
  </c:spPr>
  <c:txPr>
    <a:bodyPr/>
    <a:lstStyle/>
    <a:p>
      <a:pPr>
        <a:defRPr sz="11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40"/>
      <c:hPercent val="100"/>
      <c:rotY val="58"/>
      <c:depthPercent val="50"/>
      <c:rAngAx val="0"/>
      <c:perspective val="2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Total</c:v>
                </c:pt>
              </c:strCache>
            </c:strRef>
          </c:tx>
          <c:spPr>
            <a:scene3d>
              <a:camera prst="orthographicFront"/>
              <a:lightRig rig="threePt" dir="t"/>
            </a:scene3d>
            <a:sp3d prstMaterial="metal">
              <a:bevelT w="69850" prst="angle"/>
              <a:bevelB w="114300" prst="artDeco"/>
              <a:contourClr>
                <a:srgbClr val="000000"/>
              </a:contourClr>
            </a:sp3d>
          </c:spPr>
          <c:dPt>
            <c:idx val="0"/>
            <c:bubble3D val="0"/>
            <c:explosion val="1"/>
            <c:spPr>
              <a:solidFill>
                <a:srgbClr val="27D7C0"/>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1-6634-4B46-A820-786930F52300}"/>
              </c:ext>
            </c:extLst>
          </c:dPt>
          <c:dPt>
            <c:idx val="1"/>
            <c:bubble3D val="0"/>
            <c:explosion val="1"/>
            <c:spPr>
              <a:solidFill>
                <a:srgbClr val="FB5233"/>
              </a:solidFill>
              <a:ln w="25400">
                <a:noFill/>
              </a:ln>
              <a:effectLst/>
              <a:scene3d>
                <a:camera prst="orthographicFront"/>
                <a:lightRig rig="threePt" dir="t"/>
              </a:scene3d>
              <a:sp3d prstMaterial="metal">
                <a:bevelT w="69850" prst="angle"/>
                <a:bevelB w="114300" prst="artDeco"/>
                <a:contourClr>
                  <a:srgbClr val="000000"/>
                </a:contourClr>
              </a:sp3d>
            </c:spPr>
            <c:extLst>
              <c:ext xmlns:c16="http://schemas.microsoft.com/office/drawing/2014/chart" uri="{C3380CC4-5D6E-409C-BE32-E72D297353CC}">
                <c16:uniqueId val="{00000003-6634-4B46-A820-786930F52300}"/>
              </c:ext>
            </c:extLst>
          </c:dPt>
          <c:dPt>
            <c:idx val="2"/>
            <c:bubble3D val="0"/>
            <c:explosion val="2"/>
            <c:spPr>
              <a:solidFill>
                <a:srgbClr val="BFDC68"/>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5-6634-4B46-A820-786930F52300}"/>
              </c:ext>
            </c:extLst>
          </c:dPt>
          <c:dPt>
            <c:idx val="3"/>
            <c:bubble3D val="0"/>
            <c:explosion val="1"/>
            <c:spPr>
              <a:solidFill>
                <a:srgbClr val="F1A301"/>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7-6634-4B46-A820-786930F52300}"/>
              </c:ext>
            </c:extLst>
          </c:dPt>
          <c:dPt>
            <c:idx val="4"/>
            <c:bubble3D val="0"/>
            <c:explosion val="4"/>
            <c:spPr>
              <a:solidFill>
                <a:schemeClr val="accent5"/>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11-A191-4998-8CA5-13EE63DCDAA0}"/>
              </c:ext>
            </c:extLst>
          </c:dPt>
          <c:dPt>
            <c:idx val="5"/>
            <c:bubble3D val="0"/>
            <c:explosion val="3"/>
            <c:spPr>
              <a:solidFill>
                <a:srgbClr val="FF33CC"/>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10-A191-4998-8CA5-13EE63DCDAA0}"/>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65000"/>
                        <a:lumOff val="35000"/>
                      </a:schemeClr>
                    </a:solidFill>
                    <a:latin typeface="Aharoni" panose="02010803020104030203" pitchFamily="2" charset="-79"/>
                    <a:ea typeface="+mn-ea"/>
                    <a:cs typeface="Aharoni" panose="02010803020104030203" pitchFamily="2" charset="-79"/>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Sheet1!$A$2:$A$7</c:f>
              <c:strCache>
                <c:ptCount val="6"/>
                <c:pt idx="0">
                  <c:v>Relationships</c:v>
                </c:pt>
                <c:pt idx="1">
                  <c:v>Teachers</c:v>
                </c:pt>
                <c:pt idx="2">
                  <c:v>Other</c:v>
                </c:pt>
                <c:pt idx="3">
                  <c:v>Parents</c:v>
                </c:pt>
                <c:pt idx="4">
                  <c:v>College</c:v>
                </c:pt>
                <c:pt idx="5">
                  <c:v>Friends</c:v>
                </c:pt>
              </c:strCache>
            </c:strRef>
          </c:cat>
          <c:val>
            <c:numRef>
              <c:f>Sheet1!$B$2:$B$7</c:f>
              <c:numCache>
                <c:formatCode>#,##0</c:formatCode>
                <c:ptCount val="6"/>
                <c:pt idx="0">
                  <c:v>9494</c:v>
                </c:pt>
                <c:pt idx="1">
                  <c:v>8562</c:v>
                </c:pt>
                <c:pt idx="2">
                  <c:v>7358</c:v>
                </c:pt>
                <c:pt idx="3">
                  <c:v>4695</c:v>
                </c:pt>
                <c:pt idx="4">
                  <c:v>3302</c:v>
                </c:pt>
                <c:pt idx="5">
                  <c:v>1470</c:v>
                </c:pt>
              </c:numCache>
            </c:numRef>
          </c:val>
          <c:extLst>
            <c:ext xmlns:c16="http://schemas.microsoft.com/office/drawing/2014/chart" uri="{C3380CC4-5D6E-409C-BE32-E72D297353CC}">
              <c16:uniqueId val="{00000008-6634-4B46-A820-786930F52300}"/>
            </c:ext>
          </c:extLst>
        </c:ser>
        <c:ser>
          <c:idx val="1"/>
          <c:order val="1"/>
          <c:tx>
            <c:strRef>
              <c:f>Sheet1!$C$1</c:f>
              <c:strCache>
                <c:ptCount val="1"/>
                <c:pt idx="0">
                  <c:v>Percentage</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A-6634-4B46-A820-786930F52300}"/>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C-6634-4B46-A820-786930F52300}"/>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E-6634-4B46-A820-786930F52300}"/>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10-6634-4B46-A820-786930F52300}"/>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15-63EC-48E5-88E4-B7A81BCD6244}"/>
              </c:ext>
            </c:extLst>
          </c:dPt>
          <c:dPt>
            <c:idx val="5"/>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17-63EC-48E5-88E4-B7A81BCD6244}"/>
              </c:ext>
            </c:extLst>
          </c:dPt>
          <c:cat>
            <c:strRef>
              <c:f>Sheet1!$A$2:$A$7</c:f>
              <c:strCache>
                <c:ptCount val="6"/>
                <c:pt idx="0">
                  <c:v>Relationships</c:v>
                </c:pt>
                <c:pt idx="1">
                  <c:v>Teachers</c:v>
                </c:pt>
                <c:pt idx="2">
                  <c:v>Other</c:v>
                </c:pt>
                <c:pt idx="3">
                  <c:v>Parents</c:v>
                </c:pt>
                <c:pt idx="4">
                  <c:v>College</c:v>
                </c:pt>
                <c:pt idx="5">
                  <c:v>Friends</c:v>
                </c:pt>
              </c:strCache>
            </c:strRef>
          </c:cat>
          <c:val>
            <c:numRef>
              <c:f>Sheet1!$C$2:$C$7</c:f>
              <c:numCache>
                <c:formatCode>0.00%</c:formatCode>
                <c:ptCount val="6"/>
                <c:pt idx="0">
                  <c:v>0.2722</c:v>
                </c:pt>
                <c:pt idx="1">
                  <c:v>0.2455</c:v>
                </c:pt>
                <c:pt idx="2">
                  <c:v>0.2109</c:v>
                </c:pt>
                <c:pt idx="3">
                  <c:v>0.1346</c:v>
                </c:pt>
                <c:pt idx="4">
                  <c:v>9.4700000000000006E-2</c:v>
                </c:pt>
                <c:pt idx="5">
                  <c:v>4.2099999999999999E-2</c:v>
                </c:pt>
              </c:numCache>
            </c:numRef>
          </c:val>
          <c:extLst>
            <c:ext xmlns:c16="http://schemas.microsoft.com/office/drawing/2014/chart" uri="{C3380CC4-5D6E-409C-BE32-E72D297353CC}">
              <c16:uniqueId val="{00000011-6634-4B46-A820-786930F52300}"/>
            </c:ext>
          </c:extLst>
        </c:ser>
        <c:dLbls>
          <c:showLegendKey val="0"/>
          <c:showVal val="0"/>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glow>
        <a:schemeClr val="accent1"/>
      </a:glow>
      <a:outerShdw sx="1000" sy="1000" algn="ctr" rotWithShape="0">
        <a:prstClr val="black"/>
      </a:outerShdw>
      <a:softEdge rad="1104900"/>
    </a:effectLst>
  </c:spPr>
  <c:txPr>
    <a:bodyPr/>
    <a:lstStyle/>
    <a:p>
      <a:pPr>
        <a:defRPr sz="11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40"/>
      <c:hPercent val="100"/>
      <c:rotY val="58"/>
      <c:depthPercent val="50"/>
      <c:rAngAx val="0"/>
      <c:perspective val="2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Total</c:v>
                </c:pt>
              </c:strCache>
            </c:strRef>
          </c:tx>
          <c:spPr>
            <a:scene3d>
              <a:camera prst="orthographicFront"/>
              <a:lightRig rig="threePt" dir="t"/>
            </a:scene3d>
            <a:sp3d prstMaterial="metal">
              <a:bevelT w="69850" prst="angle"/>
              <a:bevelB w="114300" prst="artDeco"/>
              <a:contourClr>
                <a:srgbClr val="000000"/>
              </a:contourClr>
            </a:sp3d>
          </c:spPr>
          <c:dPt>
            <c:idx val="0"/>
            <c:bubble3D val="0"/>
            <c:explosion val="1"/>
            <c:spPr>
              <a:solidFill>
                <a:srgbClr val="27D7C0"/>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1-6634-4B46-A820-786930F52300}"/>
              </c:ext>
            </c:extLst>
          </c:dPt>
          <c:dPt>
            <c:idx val="1"/>
            <c:bubble3D val="0"/>
            <c:explosion val="1"/>
            <c:spPr>
              <a:solidFill>
                <a:srgbClr val="FB5233"/>
              </a:solidFill>
              <a:ln w="25400">
                <a:noFill/>
              </a:ln>
              <a:effectLst/>
              <a:scene3d>
                <a:camera prst="orthographicFront"/>
                <a:lightRig rig="threePt" dir="t"/>
              </a:scene3d>
              <a:sp3d prstMaterial="metal">
                <a:bevelT w="69850" prst="angle"/>
                <a:bevelB w="114300" prst="artDeco"/>
                <a:contourClr>
                  <a:srgbClr val="000000"/>
                </a:contourClr>
              </a:sp3d>
            </c:spPr>
            <c:extLst>
              <c:ext xmlns:c16="http://schemas.microsoft.com/office/drawing/2014/chart" uri="{C3380CC4-5D6E-409C-BE32-E72D297353CC}">
                <c16:uniqueId val="{00000003-6634-4B46-A820-786930F52300}"/>
              </c:ext>
            </c:extLst>
          </c:dPt>
          <c:dPt>
            <c:idx val="2"/>
            <c:bubble3D val="0"/>
            <c:explosion val="2"/>
            <c:spPr>
              <a:solidFill>
                <a:srgbClr val="BFDC68"/>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5-6634-4B46-A820-786930F52300}"/>
              </c:ext>
            </c:extLst>
          </c:dPt>
          <c:dPt>
            <c:idx val="3"/>
            <c:bubble3D val="0"/>
            <c:explosion val="1"/>
            <c:spPr>
              <a:solidFill>
                <a:srgbClr val="F1A301"/>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7-6634-4B46-A820-786930F52300}"/>
              </c:ext>
            </c:extLst>
          </c:dPt>
          <c:dPt>
            <c:idx val="4"/>
            <c:bubble3D val="0"/>
            <c:explosion val="4"/>
            <c:spPr>
              <a:solidFill>
                <a:schemeClr val="accent5"/>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11-A191-4998-8CA5-13EE63DCDAA0}"/>
              </c:ext>
            </c:extLst>
          </c:dPt>
          <c:dPt>
            <c:idx val="5"/>
            <c:bubble3D val="0"/>
            <c:explosion val="3"/>
            <c:spPr>
              <a:solidFill>
                <a:srgbClr val="FF33CC"/>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10-A191-4998-8CA5-13EE63DCDAA0}"/>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65000"/>
                        <a:lumOff val="35000"/>
                      </a:schemeClr>
                    </a:solidFill>
                    <a:latin typeface="Aharoni" panose="02010803020104030203" pitchFamily="2" charset="-79"/>
                    <a:ea typeface="+mn-ea"/>
                    <a:cs typeface="Aharoni" panose="02010803020104030203" pitchFamily="2" charset="-79"/>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Sheet1!$A$2:$A$7</c:f>
              <c:strCache>
                <c:ptCount val="6"/>
                <c:pt idx="0">
                  <c:v>talk to friends</c:v>
                </c:pt>
                <c:pt idx="1">
                  <c:v>eat</c:v>
                </c:pt>
                <c:pt idx="2">
                  <c:v>nothing</c:v>
                </c:pt>
                <c:pt idx="3">
                  <c:v>other</c:v>
                </c:pt>
                <c:pt idx="4">
                  <c:v>workout</c:v>
                </c:pt>
                <c:pt idx="5">
                  <c:v>drugs/drinking</c:v>
                </c:pt>
              </c:strCache>
            </c:strRef>
          </c:cat>
          <c:val>
            <c:numRef>
              <c:f>Sheet1!$B$2:$B$7</c:f>
              <c:numCache>
                <c:formatCode>#,##0</c:formatCode>
                <c:ptCount val="6"/>
                <c:pt idx="0">
                  <c:v>7469</c:v>
                </c:pt>
                <c:pt idx="1">
                  <c:v>6545</c:v>
                </c:pt>
                <c:pt idx="2">
                  <c:v>5618</c:v>
                </c:pt>
                <c:pt idx="3">
                  <c:v>5273</c:v>
                </c:pt>
                <c:pt idx="4">
                  <c:v>4806</c:v>
                </c:pt>
                <c:pt idx="5">
                  <c:v>3595</c:v>
                </c:pt>
              </c:numCache>
            </c:numRef>
          </c:val>
          <c:extLst>
            <c:ext xmlns:c16="http://schemas.microsoft.com/office/drawing/2014/chart" uri="{C3380CC4-5D6E-409C-BE32-E72D297353CC}">
              <c16:uniqueId val="{00000008-6634-4B46-A820-786930F52300}"/>
            </c:ext>
          </c:extLst>
        </c:ser>
        <c:ser>
          <c:idx val="1"/>
          <c:order val="1"/>
          <c:tx>
            <c:strRef>
              <c:f>Sheet1!$C$1</c:f>
              <c:strCache>
                <c:ptCount val="1"/>
                <c:pt idx="0">
                  <c:v>Percentage</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A-6634-4B46-A820-786930F52300}"/>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C-6634-4B46-A820-786930F52300}"/>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E-6634-4B46-A820-786930F52300}"/>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10-6634-4B46-A820-786930F52300}"/>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15-A706-46CC-9631-37252F1B4102}"/>
              </c:ext>
            </c:extLst>
          </c:dPt>
          <c:dPt>
            <c:idx val="5"/>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17-A706-46CC-9631-37252F1B4102}"/>
              </c:ext>
            </c:extLst>
          </c:dPt>
          <c:cat>
            <c:strRef>
              <c:f>Sheet1!$A$2:$A$7</c:f>
              <c:strCache>
                <c:ptCount val="6"/>
                <c:pt idx="0">
                  <c:v>talk to friends</c:v>
                </c:pt>
                <c:pt idx="1">
                  <c:v>eat</c:v>
                </c:pt>
                <c:pt idx="2">
                  <c:v>nothing</c:v>
                </c:pt>
                <c:pt idx="3">
                  <c:v>other</c:v>
                </c:pt>
                <c:pt idx="4">
                  <c:v>workout</c:v>
                </c:pt>
                <c:pt idx="5">
                  <c:v>drugs/drinking</c:v>
                </c:pt>
              </c:strCache>
            </c:strRef>
          </c:cat>
          <c:val>
            <c:numRef>
              <c:f>Sheet1!$C$2:$C$7</c:f>
              <c:numCache>
                <c:formatCode>0.00%</c:formatCode>
                <c:ptCount val="6"/>
                <c:pt idx="0">
                  <c:v>0.2243</c:v>
                </c:pt>
                <c:pt idx="1">
                  <c:v>0.19650000000000001</c:v>
                </c:pt>
                <c:pt idx="2">
                  <c:v>0.16869999999999999</c:v>
                </c:pt>
                <c:pt idx="3">
                  <c:v>0.1583</c:v>
                </c:pt>
                <c:pt idx="4">
                  <c:v>0.14430000000000001</c:v>
                </c:pt>
                <c:pt idx="5">
                  <c:v>0.1079</c:v>
                </c:pt>
              </c:numCache>
            </c:numRef>
          </c:val>
          <c:extLst>
            <c:ext xmlns:c16="http://schemas.microsoft.com/office/drawing/2014/chart" uri="{C3380CC4-5D6E-409C-BE32-E72D297353CC}">
              <c16:uniqueId val="{00000011-6634-4B46-A820-786930F52300}"/>
            </c:ext>
          </c:extLst>
        </c:ser>
        <c:dLbls>
          <c:showLegendKey val="0"/>
          <c:showVal val="0"/>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glow>
        <a:schemeClr val="accent1"/>
      </a:glow>
      <a:outerShdw sx="1000" sy="1000" algn="ctr" rotWithShape="0">
        <a:prstClr val="black"/>
      </a:outerShdw>
      <a:softEdge rad="1104900"/>
    </a:effectLst>
  </c:spPr>
  <c:txPr>
    <a:bodyPr/>
    <a:lstStyle/>
    <a:p>
      <a:pPr>
        <a:defRPr sz="1100"/>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40"/>
      <c:hPercent val="100"/>
      <c:rotY val="58"/>
      <c:depthPercent val="50"/>
      <c:rAngAx val="0"/>
      <c:perspective val="2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Total</c:v>
                </c:pt>
              </c:strCache>
            </c:strRef>
          </c:tx>
          <c:spPr>
            <a:scene3d>
              <a:camera prst="orthographicFront"/>
              <a:lightRig rig="threePt" dir="t"/>
            </a:scene3d>
            <a:sp3d prstMaterial="metal">
              <a:bevelT w="69850" prst="angle"/>
              <a:bevelB w="114300" prst="artDeco"/>
              <a:contourClr>
                <a:srgbClr val="000000"/>
              </a:contourClr>
            </a:sp3d>
          </c:spPr>
          <c:explosion val="1"/>
          <c:dPt>
            <c:idx val="0"/>
            <c:bubble3D val="0"/>
            <c:spPr>
              <a:solidFill>
                <a:srgbClr val="27D7C0"/>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1-6634-4B46-A820-786930F52300}"/>
              </c:ext>
            </c:extLst>
          </c:dPt>
          <c:dPt>
            <c:idx val="1"/>
            <c:bubble3D val="0"/>
            <c:spPr>
              <a:solidFill>
                <a:srgbClr val="FB5233"/>
              </a:solidFill>
              <a:ln w="25400">
                <a:noFill/>
              </a:ln>
              <a:effectLst/>
              <a:scene3d>
                <a:camera prst="orthographicFront"/>
                <a:lightRig rig="threePt" dir="t"/>
              </a:scene3d>
              <a:sp3d prstMaterial="metal">
                <a:bevelT w="69850" prst="angle"/>
                <a:bevelB w="114300" prst="artDeco"/>
                <a:contourClr>
                  <a:srgbClr val="000000"/>
                </a:contourClr>
              </a:sp3d>
            </c:spPr>
            <c:extLst>
              <c:ext xmlns:c16="http://schemas.microsoft.com/office/drawing/2014/chart" uri="{C3380CC4-5D6E-409C-BE32-E72D297353CC}">
                <c16:uniqueId val="{00000003-6634-4B46-A820-786930F52300}"/>
              </c:ext>
            </c:extLst>
          </c:dPt>
          <c:dPt>
            <c:idx val="2"/>
            <c:bubble3D val="0"/>
            <c:spPr>
              <a:solidFill>
                <a:srgbClr val="BFDC68"/>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5-6634-4B46-A820-786930F52300}"/>
              </c:ext>
            </c:extLst>
          </c:dPt>
          <c:dPt>
            <c:idx val="3"/>
            <c:bubble3D val="0"/>
            <c:spPr>
              <a:solidFill>
                <a:srgbClr val="F1A301"/>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07-6634-4B46-A820-786930F52300}"/>
              </c:ext>
            </c:extLst>
          </c:dPt>
          <c:dPt>
            <c:idx val="4"/>
            <c:bubble3D val="0"/>
            <c:spPr>
              <a:solidFill>
                <a:schemeClr val="accent5"/>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11-A191-4998-8CA5-13EE63DCDAA0}"/>
              </c:ext>
            </c:extLst>
          </c:dPt>
          <c:dPt>
            <c:idx val="5"/>
            <c:bubble3D val="0"/>
            <c:spPr>
              <a:solidFill>
                <a:srgbClr val="FF33CC"/>
              </a:solidFill>
              <a:ln w="25400">
                <a:solidFill>
                  <a:schemeClr val="lt1"/>
                </a:solidFill>
              </a:ln>
              <a:effectLst/>
              <a:scene3d>
                <a:camera prst="orthographicFront"/>
                <a:lightRig rig="threePt" dir="t"/>
              </a:scene3d>
              <a:sp3d contourW="25400" prstMaterial="metal">
                <a:bevelT w="69850" prst="angle"/>
                <a:bevelB w="114300" prst="artDeco"/>
                <a:contourClr>
                  <a:schemeClr val="lt1"/>
                </a:contourClr>
              </a:sp3d>
            </c:spPr>
            <c:extLst>
              <c:ext xmlns:c16="http://schemas.microsoft.com/office/drawing/2014/chart" uri="{C3380CC4-5D6E-409C-BE32-E72D297353CC}">
                <c16:uniqueId val="{00000010-A191-4998-8CA5-13EE63DCDAA0}"/>
              </c:ext>
            </c:extLst>
          </c:dPt>
          <c:dLbls>
            <c:spPr>
              <a:noFill/>
              <a:ln>
                <a:noFill/>
              </a:ln>
              <a:effectLst/>
            </c:spPr>
            <c:txPr>
              <a:bodyPr rot="0" spcFirstLastPara="1" vertOverflow="ellipsis" vert="horz" wrap="square" lIns="38100" tIns="19050" rIns="38100" bIns="19050" anchor="ctr" anchorCtr="1">
                <a:spAutoFit/>
              </a:bodyPr>
              <a:lstStyle/>
              <a:p>
                <a:pPr>
                  <a:defRPr sz="1100" b="0" i="0" u="none" strike="noStrike" kern="1200" baseline="0">
                    <a:solidFill>
                      <a:schemeClr val="tx1">
                        <a:lumMod val="65000"/>
                        <a:lumOff val="35000"/>
                      </a:schemeClr>
                    </a:solidFill>
                    <a:latin typeface="Aharoni" panose="02010803020104030203" pitchFamily="2" charset="-79"/>
                    <a:ea typeface="+mn-ea"/>
                    <a:cs typeface="Aharoni" panose="02010803020104030203" pitchFamily="2" charset="-79"/>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Sheet1!$A$2:$A$7</c:f>
              <c:strCache>
                <c:ptCount val="5"/>
                <c:pt idx="0">
                  <c:v>Apps/Online</c:v>
                </c:pt>
                <c:pt idx="1">
                  <c:v>Nothing</c:v>
                </c:pt>
                <c:pt idx="2">
                  <c:v>Other</c:v>
                </c:pt>
                <c:pt idx="3">
                  <c:v>Therapist</c:v>
                </c:pt>
                <c:pt idx="4">
                  <c:v>School</c:v>
                </c:pt>
              </c:strCache>
            </c:strRef>
          </c:cat>
          <c:val>
            <c:numRef>
              <c:f>Sheet1!$B$2:$B$7</c:f>
              <c:numCache>
                <c:formatCode>#,##0</c:formatCode>
                <c:ptCount val="6"/>
                <c:pt idx="0">
                  <c:v>14135</c:v>
                </c:pt>
                <c:pt idx="1">
                  <c:v>11082</c:v>
                </c:pt>
                <c:pt idx="2">
                  <c:v>4399</c:v>
                </c:pt>
                <c:pt idx="3">
                  <c:v>1663</c:v>
                </c:pt>
                <c:pt idx="4">
                  <c:v>816</c:v>
                </c:pt>
              </c:numCache>
            </c:numRef>
          </c:val>
          <c:extLst>
            <c:ext xmlns:c16="http://schemas.microsoft.com/office/drawing/2014/chart" uri="{C3380CC4-5D6E-409C-BE32-E72D297353CC}">
              <c16:uniqueId val="{00000008-6634-4B46-A820-786930F52300}"/>
            </c:ext>
          </c:extLst>
        </c:ser>
        <c:ser>
          <c:idx val="1"/>
          <c:order val="1"/>
          <c:tx>
            <c:strRef>
              <c:f>Sheet1!$C$1</c:f>
              <c:strCache>
                <c:ptCount val="1"/>
                <c:pt idx="0">
                  <c:v>Percentage</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A-6634-4B46-A820-786930F52300}"/>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C-6634-4B46-A820-786930F52300}"/>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E-6634-4B46-A820-786930F52300}"/>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10-6634-4B46-A820-786930F52300}"/>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15-A706-46CC-9631-37252F1B4102}"/>
              </c:ext>
            </c:extLst>
          </c:dPt>
          <c:dPt>
            <c:idx val="5"/>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17-A706-46CC-9631-37252F1B4102}"/>
              </c:ext>
            </c:extLst>
          </c:dPt>
          <c:cat>
            <c:strRef>
              <c:f>Sheet1!$A$2:$A$7</c:f>
              <c:strCache>
                <c:ptCount val="5"/>
                <c:pt idx="0">
                  <c:v>Apps/Online</c:v>
                </c:pt>
                <c:pt idx="1">
                  <c:v>Nothing</c:v>
                </c:pt>
                <c:pt idx="2">
                  <c:v>Other</c:v>
                </c:pt>
                <c:pt idx="3">
                  <c:v>Therapist</c:v>
                </c:pt>
                <c:pt idx="4">
                  <c:v>School</c:v>
                </c:pt>
              </c:strCache>
            </c:strRef>
          </c:cat>
          <c:val>
            <c:numRef>
              <c:f>Sheet1!$C$2:$C$7</c:f>
              <c:numCache>
                <c:formatCode>0.00%</c:formatCode>
                <c:ptCount val="6"/>
                <c:pt idx="0">
                  <c:v>0.44040000000000001</c:v>
                </c:pt>
                <c:pt idx="1">
                  <c:v>0.3453</c:v>
                </c:pt>
                <c:pt idx="2">
                  <c:v>0.1371</c:v>
                </c:pt>
                <c:pt idx="3">
                  <c:v>5.1799999999999999E-2</c:v>
                </c:pt>
                <c:pt idx="4">
                  <c:v>2.5399999999999999E-2</c:v>
                </c:pt>
              </c:numCache>
            </c:numRef>
          </c:val>
          <c:extLst>
            <c:ext xmlns:c16="http://schemas.microsoft.com/office/drawing/2014/chart" uri="{C3380CC4-5D6E-409C-BE32-E72D297353CC}">
              <c16:uniqueId val="{00000011-6634-4B46-A820-786930F52300}"/>
            </c:ext>
          </c:extLst>
        </c:ser>
        <c:dLbls>
          <c:showLegendKey val="0"/>
          <c:showVal val="0"/>
          <c:showCatName val="0"/>
          <c:showSerName val="0"/>
          <c:showPercent val="0"/>
          <c:showBubbleSize val="0"/>
          <c:showLeaderLines val="1"/>
        </c:dLbls>
      </c:pie3D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a:glow>
        <a:schemeClr val="accent1"/>
      </a:glow>
      <a:outerShdw sx="1000" sy="1000" algn="ctr" rotWithShape="0">
        <a:prstClr val="black"/>
      </a:outerShdw>
      <a:softEdge rad="1104900"/>
    </a:effectLst>
  </c:spPr>
  <c:txPr>
    <a:bodyPr/>
    <a:lstStyle/>
    <a:p>
      <a:pPr>
        <a:defRPr sz="11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jpeg>
</file>

<file path=ppt/media/image11.png>
</file>

<file path=ppt/media/image12.jpg>
</file>

<file path=ppt/media/image13.jpeg>
</file>

<file path=ppt/media/image2.png>
</file>

<file path=ppt/media/image3.jpg>
</file>

<file path=ppt/media/image4.jpg>
</file>

<file path=ppt/media/image5.jp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9D6F8-35BA-B2A7-0438-C452B9D458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6C45843-92A9-3F65-40AE-4A82FFE382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60BCBCB-A7BA-D5EC-94D0-21360B99EC43}"/>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5" name="Footer Placeholder 4">
            <a:extLst>
              <a:ext uri="{FF2B5EF4-FFF2-40B4-BE49-F238E27FC236}">
                <a16:creationId xmlns:a16="http://schemas.microsoft.com/office/drawing/2014/main" id="{E4AD4D19-A77D-8A79-4871-4D8D732EDC1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5D7AB3A-8A9D-848A-993E-21F4FF01B84A}"/>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21919498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Blank">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C4E4B30B-EAAC-37E1-E1CD-4DB14BCE5341}"/>
              </a:ext>
            </a:extLst>
          </p:cNvPr>
          <p:cNvSpPr>
            <a:spLocks noGrp="1"/>
          </p:cNvSpPr>
          <p:nvPr>
            <p:ph type="pic" sz="quarter" idx="14"/>
          </p:nvPr>
        </p:nvSpPr>
        <p:spPr>
          <a:xfrm>
            <a:off x="9339943" y="3965575"/>
            <a:ext cx="2052735" cy="2043113"/>
          </a:xfrm>
          <a:custGeom>
            <a:avLst/>
            <a:gdLst>
              <a:gd name="connsiteX0" fmla="*/ 366802 w 2052735"/>
              <a:gd name="connsiteY0" fmla="*/ 0 h 2043113"/>
              <a:gd name="connsiteX1" fmla="*/ 1685933 w 2052735"/>
              <a:gd name="connsiteY1" fmla="*/ 0 h 2043113"/>
              <a:gd name="connsiteX2" fmla="*/ 1757797 w 2052735"/>
              <a:gd name="connsiteY2" fmla="*/ 7245 h 2043113"/>
              <a:gd name="connsiteX3" fmla="*/ 2052735 w 2052735"/>
              <a:gd name="connsiteY3" fmla="*/ 369121 h 2043113"/>
              <a:gd name="connsiteX4" fmla="*/ 2052735 w 2052735"/>
              <a:gd name="connsiteY4" fmla="*/ 1673958 h 2043113"/>
              <a:gd name="connsiteX5" fmla="*/ 1757797 w 2052735"/>
              <a:gd name="connsiteY5" fmla="*/ 2035835 h 2043113"/>
              <a:gd name="connsiteX6" fmla="*/ 1685596 w 2052735"/>
              <a:gd name="connsiteY6" fmla="*/ 2043113 h 2043113"/>
              <a:gd name="connsiteX7" fmla="*/ 367139 w 2052735"/>
              <a:gd name="connsiteY7" fmla="*/ 2043113 h 2043113"/>
              <a:gd name="connsiteX8" fmla="*/ 294938 w 2052735"/>
              <a:gd name="connsiteY8" fmla="*/ 2035835 h 2043113"/>
              <a:gd name="connsiteX9" fmla="*/ 0 w 2052735"/>
              <a:gd name="connsiteY9" fmla="*/ 1673958 h 2043113"/>
              <a:gd name="connsiteX10" fmla="*/ 0 w 2052735"/>
              <a:gd name="connsiteY10" fmla="*/ 369121 h 2043113"/>
              <a:gd name="connsiteX11" fmla="*/ 294938 w 2052735"/>
              <a:gd name="connsiteY11" fmla="*/ 7245 h 2043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52735" h="2043113">
                <a:moveTo>
                  <a:pt x="366802" y="0"/>
                </a:moveTo>
                <a:lnTo>
                  <a:pt x="1685933" y="0"/>
                </a:lnTo>
                <a:lnTo>
                  <a:pt x="1757797" y="7245"/>
                </a:lnTo>
                <a:cubicBezTo>
                  <a:pt x="1926117" y="41688"/>
                  <a:pt x="2052735" y="190619"/>
                  <a:pt x="2052735" y="369121"/>
                </a:cubicBezTo>
                <a:lnTo>
                  <a:pt x="2052735" y="1673958"/>
                </a:lnTo>
                <a:cubicBezTo>
                  <a:pt x="2052735" y="1852461"/>
                  <a:pt x="1926117" y="2001391"/>
                  <a:pt x="1757797" y="2035835"/>
                </a:cubicBezTo>
                <a:lnTo>
                  <a:pt x="1685596" y="2043113"/>
                </a:lnTo>
                <a:lnTo>
                  <a:pt x="367139" y="2043113"/>
                </a:lnTo>
                <a:lnTo>
                  <a:pt x="294938" y="2035835"/>
                </a:lnTo>
                <a:cubicBezTo>
                  <a:pt x="126618" y="2001391"/>
                  <a:pt x="0" y="1852461"/>
                  <a:pt x="0" y="1673958"/>
                </a:cubicBezTo>
                <a:lnTo>
                  <a:pt x="0" y="369121"/>
                </a:lnTo>
                <a:cubicBezTo>
                  <a:pt x="0" y="190619"/>
                  <a:pt x="126618" y="41688"/>
                  <a:pt x="294938" y="7245"/>
                </a:cubicBezTo>
                <a:close/>
              </a:path>
            </a:pathLst>
          </a:custGeom>
        </p:spPr>
        <p:txBody>
          <a:bodyPr wrap="square">
            <a:noAutofit/>
          </a:bodyPr>
          <a:lstStyle/>
          <a:p>
            <a:endParaRPr lang="en-IN"/>
          </a:p>
        </p:txBody>
      </p:sp>
      <p:sp>
        <p:nvSpPr>
          <p:cNvPr id="9" name="Picture Placeholder 8">
            <a:extLst>
              <a:ext uri="{FF2B5EF4-FFF2-40B4-BE49-F238E27FC236}">
                <a16:creationId xmlns:a16="http://schemas.microsoft.com/office/drawing/2014/main" id="{20E791C0-1100-9820-DAEC-1C82B3D5F767}"/>
              </a:ext>
            </a:extLst>
          </p:cNvPr>
          <p:cNvSpPr>
            <a:spLocks noGrp="1"/>
          </p:cNvSpPr>
          <p:nvPr>
            <p:ph type="pic" sz="quarter" idx="13"/>
          </p:nvPr>
        </p:nvSpPr>
        <p:spPr>
          <a:xfrm>
            <a:off x="7258051" y="1781953"/>
            <a:ext cx="4152317" cy="2043599"/>
          </a:xfrm>
          <a:custGeom>
            <a:avLst/>
            <a:gdLst>
              <a:gd name="connsiteX0" fmla="*/ 340024 w 4152317"/>
              <a:gd name="connsiteY0" fmla="*/ 0 h 2043599"/>
              <a:gd name="connsiteX1" fmla="*/ 3811710 w 4152317"/>
              <a:gd name="connsiteY1" fmla="*/ 0 h 2043599"/>
              <a:gd name="connsiteX2" fmla="*/ 4152317 w 4152317"/>
              <a:gd name="connsiteY2" fmla="*/ 340607 h 2043599"/>
              <a:gd name="connsiteX3" fmla="*/ 4152317 w 4152317"/>
              <a:gd name="connsiteY3" fmla="*/ 1702992 h 2043599"/>
              <a:gd name="connsiteX4" fmla="*/ 3811710 w 4152317"/>
              <a:gd name="connsiteY4" fmla="*/ 2043599 h 2043599"/>
              <a:gd name="connsiteX5" fmla="*/ 340024 w 4152317"/>
              <a:gd name="connsiteY5" fmla="*/ 2043599 h 2043599"/>
              <a:gd name="connsiteX6" fmla="*/ 26184 w 4152317"/>
              <a:gd name="connsiteY6" fmla="*/ 1835572 h 2043599"/>
              <a:gd name="connsiteX7" fmla="*/ 0 w 4152317"/>
              <a:gd name="connsiteY7" fmla="*/ 1705880 h 2043599"/>
              <a:gd name="connsiteX8" fmla="*/ 0 w 4152317"/>
              <a:gd name="connsiteY8" fmla="*/ 337719 h 2043599"/>
              <a:gd name="connsiteX9" fmla="*/ 26184 w 4152317"/>
              <a:gd name="connsiteY9" fmla="*/ 208028 h 2043599"/>
              <a:gd name="connsiteX10" fmla="*/ 340024 w 4152317"/>
              <a:gd name="connsiteY10" fmla="*/ 0 h 2043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2317" h="2043599">
                <a:moveTo>
                  <a:pt x="340024" y="0"/>
                </a:moveTo>
                <a:lnTo>
                  <a:pt x="3811710" y="0"/>
                </a:lnTo>
                <a:cubicBezTo>
                  <a:pt x="3999822" y="0"/>
                  <a:pt x="4152317" y="152495"/>
                  <a:pt x="4152317" y="340607"/>
                </a:cubicBezTo>
                <a:lnTo>
                  <a:pt x="4152317" y="1702992"/>
                </a:lnTo>
                <a:cubicBezTo>
                  <a:pt x="4152317" y="1891104"/>
                  <a:pt x="3999822" y="2043599"/>
                  <a:pt x="3811710" y="2043599"/>
                </a:cubicBezTo>
                <a:lnTo>
                  <a:pt x="340024" y="2043599"/>
                </a:lnTo>
                <a:cubicBezTo>
                  <a:pt x="198940" y="2043599"/>
                  <a:pt x="77891" y="1957821"/>
                  <a:pt x="26184" y="1835572"/>
                </a:cubicBezTo>
                <a:lnTo>
                  <a:pt x="0" y="1705880"/>
                </a:lnTo>
                <a:lnTo>
                  <a:pt x="0" y="337719"/>
                </a:lnTo>
                <a:lnTo>
                  <a:pt x="26184" y="208028"/>
                </a:lnTo>
                <a:cubicBezTo>
                  <a:pt x="77891" y="85779"/>
                  <a:pt x="198940" y="0"/>
                  <a:pt x="340024" y="0"/>
                </a:cubicBezTo>
                <a:close/>
              </a:path>
            </a:pathLst>
          </a:custGeom>
        </p:spPr>
        <p:txBody>
          <a:bodyPr wrap="square">
            <a:noAutofit/>
          </a:bodyPr>
          <a:lstStyle/>
          <a:p>
            <a:endParaRPr lang="en-IN"/>
          </a:p>
        </p:txBody>
      </p:sp>
      <p:sp>
        <p:nvSpPr>
          <p:cNvPr id="2" name="Date Placeholder 1">
            <a:extLst>
              <a:ext uri="{FF2B5EF4-FFF2-40B4-BE49-F238E27FC236}">
                <a16:creationId xmlns:a16="http://schemas.microsoft.com/office/drawing/2014/main" id="{8C196A6D-97CB-4758-4C7C-CD99450F6480}"/>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3" name="Footer Placeholder 2">
            <a:extLst>
              <a:ext uri="{FF2B5EF4-FFF2-40B4-BE49-F238E27FC236}">
                <a16:creationId xmlns:a16="http://schemas.microsoft.com/office/drawing/2014/main" id="{F39ACB88-6E00-C4EB-7988-47EA554F09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098E3AC-B601-FE61-C3EA-7A15C2699B0F}"/>
              </a:ext>
            </a:extLst>
          </p:cNvPr>
          <p:cNvSpPr>
            <a:spLocks noGrp="1"/>
          </p:cNvSpPr>
          <p:nvPr>
            <p:ph type="sldNum" sz="quarter" idx="12"/>
          </p:nvPr>
        </p:nvSpPr>
        <p:spPr/>
        <p:txBody>
          <a:bodyPr/>
          <a:lstStyle/>
          <a:p>
            <a:fld id="{B5E39452-FE92-4036-A62D-65C4DA4ECEC6}" type="slidenum">
              <a:rPr lang="en-IN" smtClean="0"/>
              <a:t>‹#›</a:t>
            </a:fld>
            <a:endParaRPr lang="en-IN"/>
          </a:p>
        </p:txBody>
      </p:sp>
      <p:grpSp>
        <p:nvGrpSpPr>
          <p:cNvPr id="15" name="Group 14">
            <a:extLst>
              <a:ext uri="{FF2B5EF4-FFF2-40B4-BE49-F238E27FC236}">
                <a16:creationId xmlns:a16="http://schemas.microsoft.com/office/drawing/2014/main" id="{0995AD92-6EA4-30A2-6842-79F01CE81786}"/>
              </a:ext>
            </a:extLst>
          </p:cNvPr>
          <p:cNvGrpSpPr/>
          <p:nvPr userDrawn="1"/>
        </p:nvGrpSpPr>
        <p:grpSpPr>
          <a:xfrm>
            <a:off x="7716416" y="4021493"/>
            <a:ext cx="1477345" cy="1514670"/>
            <a:chOff x="7716416" y="4021493"/>
            <a:chExt cx="1477345" cy="1514670"/>
          </a:xfrm>
        </p:grpSpPr>
        <p:sp>
          <p:nvSpPr>
            <p:cNvPr id="13" name="Rectangle: Rounded Corners 12">
              <a:extLst>
                <a:ext uri="{FF2B5EF4-FFF2-40B4-BE49-F238E27FC236}">
                  <a16:creationId xmlns:a16="http://schemas.microsoft.com/office/drawing/2014/main" id="{FF86E58F-5672-A43B-CC8C-74EBFC6D9024}"/>
                </a:ext>
              </a:extLst>
            </p:cNvPr>
            <p:cNvSpPr/>
            <p:nvPr userDrawn="1"/>
          </p:nvSpPr>
          <p:spPr>
            <a:xfrm>
              <a:off x="7719525" y="4089918"/>
              <a:ext cx="1474236" cy="1446245"/>
            </a:xfrm>
            <a:prstGeom prst="roundRect">
              <a:avLst>
                <a:gd name="adj" fmla="val 23119"/>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50BC9004-2CB1-A173-3D35-0EA49242B9C3}"/>
                </a:ext>
              </a:extLst>
            </p:cNvPr>
            <p:cNvSpPr/>
            <p:nvPr userDrawn="1"/>
          </p:nvSpPr>
          <p:spPr>
            <a:xfrm>
              <a:off x="7716416" y="4021493"/>
              <a:ext cx="1474236" cy="1446245"/>
            </a:xfrm>
            <a:prstGeom prst="roundRect">
              <a:avLst>
                <a:gd name="adj" fmla="val 23119"/>
              </a:avLst>
            </a:prstGeom>
            <a:solidFill>
              <a:srgbClr val="ABFF4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8933309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181ACD7-4402-04AD-292F-DEBF304565D5}"/>
              </a:ext>
            </a:extLst>
          </p:cNvPr>
          <p:cNvSpPr>
            <a:spLocks noGrp="1"/>
          </p:cNvSpPr>
          <p:nvPr>
            <p:ph type="pic" sz="quarter" idx="13"/>
          </p:nvPr>
        </p:nvSpPr>
        <p:spPr>
          <a:xfrm>
            <a:off x="5915606" y="1744823"/>
            <a:ext cx="3125756" cy="3275046"/>
          </a:xfrm>
          <a:custGeom>
            <a:avLst/>
            <a:gdLst>
              <a:gd name="connsiteX0" fmla="*/ 1562879 w 3125756"/>
              <a:gd name="connsiteY0" fmla="*/ 0 h 3275046"/>
              <a:gd name="connsiteX1" fmla="*/ 3125756 w 3125756"/>
              <a:gd name="connsiteY1" fmla="*/ 0 h 3275046"/>
              <a:gd name="connsiteX2" fmla="*/ 3125756 w 3125756"/>
              <a:gd name="connsiteY2" fmla="*/ 1637523 h 3275046"/>
              <a:gd name="connsiteX3" fmla="*/ 1562878 w 3125756"/>
              <a:gd name="connsiteY3" fmla="*/ 3275046 h 3275046"/>
              <a:gd name="connsiteX4" fmla="*/ 0 w 3125756"/>
              <a:gd name="connsiteY4" fmla="*/ 1637523 h 3275046"/>
              <a:gd name="connsiteX5" fmla="*/ 1 w 3125756"/>
              <a:gd name="connsiteY5" fmla="*/ 1637523 h 3275046"/>
              <a:gd name="connsiteX6" fmla="*/ 1562879 w 3125756"/>
              <a:gd name="connsiteY6" fmla="*/ 0 h 3275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5756" h="3275046">
                <a:moveTo>
                  <a:pt x="1562879" y="0"/>
                </a:moveTo>
                <a:lnTo>
                  <a:pt x="3125756" y="0"/>
                </a:lnTo>
                <a:lnTo>
                  <a:pt x="3125756" y="1637523"/>
                </a:lnTo>
                <a:cubicBezTo>
                  <a:pt x="3125756" y="2541902"/>
                  <a:pt x="2426032" y="3275046"/>
                  <a:pt x="1562878" y="3275046"/>
                </a:cubicBezTo>
                <a:cubicBezTo>
                  <a:pt x="699724" y="3275046"/>
                  <a:pt x="0" y="2541902"/>
                  <a:pt x="0" y="1637523"/>
                </a:cubicBezTo>
                <a:lnTo>
                  <a:pt x="1" y="1637523"/>
                </a:lnTo>
                <a:cubicBezTo>
                  <a:pt x="1" y="733144"/>
                  <a:pt x="699725" y="0"/>
                  <a:pt x="1562879" y="0"/>
                </a:cubicBezTo>
                <a:close/>
              </a:path>
            </a:pathLst>
          </a:custGeom>
        </p:spPr>
        <p:txBody>
          <a:bodyPr wrap="square">
            <a:noAutofit/>
          </a:bodyPr>
          <a:lstStyle/>
          <a:p>
            <a:endParaRPr lang="en-IN" dirty="0"/>
          </a:p>
        </p:txBody>
      </p:sp>
      <p:sp>
        <p:nvSpPr>
          <p:cNvPr id="2" name="Date Placeholder 1">
            <a:extLst>
              <a:ext uri="{FF2B5EF4-FFF2-40B4-BE49-F238E27FC236}">
                <a16:creationId xmlns:a16="http://schemas.microsoft.com/office/drawing/2014/main" id="{8C196A6D-97CB-4758-4C7C-CD99450F6480}"/>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3" name="Footer Placeholder 2">
            <a:extLst>
              <a:ext uri="{FF2B5EF4-FFF2-40B4-BE49-F238E27FC236}">
                <a16:creationId xmlns:a16="http://schemas.microsoft.com/office/drawing/2014/main" id="{F39ACB88-6E00-C4EB-7988-47EA554F09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098E3AC-B601-FE61-C3EA-7A15C2699B0F}"/>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5604726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ED8E59FC-B9D6-7D43-E1F0-9426A26126A0}"/>
              </a:ext>
            </a:extLst>
          </p:cNvPr>
          <p:cNvSpPr>
            <a:spLocks noGrp="1"/>
          </p:cNvSpPr>
          <p:nvPr>
            <p:ph type="pic" sz="quarter" idx="10"/>
          </p:nvPr>
        </p:nvSpPr>
        <p:spPr>
          <a:xfrm>
            <a:off x="1487489" y="1450109"/>
            <a:ext cx="3592511" cy="2632364"/>
          </a:xfrm>
          <a:custGeom>
            <a:avLst/>
            <a:gdLst>
              <a:gd name="connsiteX0" fmla="*/ 438302 w 3592511"/>
              <a:gd name="connsiteY0" fmla="*/ 0 h 2632364"/>
              <a:gd name="connsiteX1" fmla="*/ 3153775 w 3592511"/>
              <a:gd name="connsiteY1" fmla="*/ 0 h 2632364"/>
              <a:gd name="connsiteX2" fmla="*/ 3592511 w 3592511"/>
              <a:gd name="connsiteY2" fmla="*/ 438736 h 2632364"/>
              <a:gd name="connsiteX3" fmla="*/ 3592511 w 3592511"/>
              <a:gd name="connsiteY3" fmla="*/ 2193628 h 2632364"/>
              <a:gd name="connsiteX4" fmla="*/ 3153775 w 3592511"/>
              <a:gd name="connsiteY4" fmla="*/ 2632364 h 2632364"/>
              <a:gd name="connsiteX5" fmla="*/ 438302 w 3592511"/>
              <a:gd name="connsiteY5" fmla="*/ 2632364 h 2632364"/>
              <a:gd name="connsiteX6" fmla="*/ 8480 w 3592511"/>
              <a:gd name="connsiteY6" fmla="*/ 2282049 h 2632364"/>
              <a:gd name="connsiteX7" fmla="*/ 0 w 3592511"/>
              <a:gd name="connsiteY7" fmla="*/ 2197933 h 2632364"/>
              <a:gd name="connsiteX8" fmla="*/ 0 w 3592511"/>
              <a:gd name="connsiteY8" fmla="*/ 434431 h 2632364"/>
              <a:gd name="connsiteX9" fmla="*/ 8480 w 3592511"/>
              <a:gd name="connsiteY9" fmla="*/ 350316 h 2632364"/>
              <a:gd name="connsiteX10" fmla="*/ 438302 w 3592511"/>
              <a:gd name="connsiteY10" fmla="*/ 0 h 2632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92511" h="2632364">
                <a:moveTo>
                  <a:pt x="438302" y="0"/>
                </a:moveTo>
                <a:lnTo>
                  <a:pt x="3153775" y="0"/>
                </a:lnTo>
                <a:cubicBezTo>
                  <a:pt x="3396082" y="0"/>
                  <a:pt x="3592511" y="196429"/>
                  <a:pt x="3592511" y="438736"/>
                </a:cubicBezTo>
                <a:lnTo>
                  <a:pt x="3592511" y="2193628"/>
                </a:lnTo>
                <a:cubicBezTo>
                  <a:pt x="3592511" y="2435935"/>
                  <a:pt x="3396082" y="2632364"/>
                  <a:pt x="3153775" y="2632364"/>
                </a:cubicBezTo>
                <a:lnTo>
                  <a:pt x="438302" y="2632364"/>
                </a:lnTo>
                <a:cubicBezTo>
                  <a:pt x="226283" y="2632364"/>
                  <a:pt x="49390" y="2481973"/>
                  <a:pt x="8480" y="2282049"/>
                </a:cubicBezTo>
                <a:lnTo>
                  <a:pt x="0" y="2197933"/>
                </a:lnTo>
                <a:lnTo>
                  <a:pt x="0" y="434431"/>
                </a:lnTo>
                <a:lnTo>
                  <a:pt x="8480" y="350316"/>
                </a:lnTo>
                <a:cubicBezTo>
                  <a:pt x="49390" y="150391"/>
                  <a:pt x="226283" y="0"/>
                  <a:pt x="438302"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6328639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196A6D-97CB-4758-4C7C-CD99450F6480}"/>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3" name="Footer Placeholder 2">
            <a:extLst>
              <a:ext uri="{FF2B5EF4-FFF2-40B4-BE49-F238E27FC236}">
                <a16:creationId xmlns:a16="http://schemas.microsoft.com/office/drawing/2014/main" id="{F39ACB88-6E00-C4EB-7988-47EA554F09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098E3AC-B601-FE61-C3EA-7A15C2699B0F}"/>
              </a:ext>
            </a:extLst>
          </p:cNvPr>
          <p:cNvSpPr>
            <a:spLocks noGrp="1"/>
          </p:cNvSpPr>
          <p:nvPr>
            <p:ph type="sldNum" sz="quarter" idx="12"/>
          </p:nvPr>
        </p:nvSpPr>
        <p:spPr/>
        <p:txBody>
          <a:bodyPr/>
          <a:lstStyle/>
          <a:p>
            <a:fld id="{B5E39452-FE92-4036-A62D-65C4DA4ECEC6}" type="slidenum">
              <a:rPr lang="en-IN" smtClean="0"/>
              <a:t>‹#›</a:t>
            </a:fld>
            <a:endParaRPr lang="en-IN"/>
          </a:p>
        </p:txBody>
      </p:sp>
      <p:sp>
        <p:nvSpPr>
          <p:cNvPr id="8" name="Picture Placeholder 7">
            <a:extLst>
              <a:ext uri="{FF2B5EF4-FFF2-40B4-BE49-F238E27FC236}">
                <a16:creationId xmlns:a16="http://schemas.microsoft.com/office/drawing/2014/main" id="{84A0F086-E2EB-FA09-B045-CFB6DFA2AEBD}"/>
              </a:ext>
            </a:extLst>
          </p:cNvPr>
          <p:cNvSpPr>
            <a:spLocks noGrp="1"/>
          </p:cNvSpPr>
          <p:nvPr>
            <p:ph type="pic" sz="quarter" idx="13"/>
          </p:nvPr>
        </p:nvSpPr>
        <p:spPr>
          <a:xfrm>
            <a:off x="800100" y="1600200"/>
            <a:ext cx="3419475" cy="4165600"/>
          </a:xfrm>
          <a:custGeom>
            <a:avLst/>
            <a:gdLst>
              <a:gd name="connsiteX0" fmla="*/ 569924 w 3419475"/>
              <a:gd name="connsiteY0" fmla="*/ 0 h 4165600"/>
              <a:gd name="connsiteX1" fmla="*/ 2849551 w 3419475"/>
              <a:gd name="connsiteY1" fmla="*/ 0 h 4165600"/>
              <a:gd name="connsiteX2" fmla="*/ 3419475 w 3419475"/>
              <a:gd name="connsiteY2" fmla="*/ 569924 h 4165600"/>
              <a:gd name="connsiteX3" fmla="*/ 3419475 w 3419475"/>
              <a:gd name="connsiteY3" fmla="*/ 3596194 h 4165600"/>
              <a:gd name="connsiteX4" fmla="*/ 2964411 w 3419475"/>
              <a:gd name="connsiteY4" fmla="*/ 4154539 h 4165600"/>
              <a:gd name="connsiteX5" fmla="*/ 2854690 w 3419475"/>
              <a:gd name="connsiteY5" fmla="*/ 4165600 h 4165600"/>
              <a:gd name="connsiteX6" fmla="*/ 564786 w 3419475"/>
              <a:gd name="connsiteY6" fmla="*/ 4165600 h 4165600"/>
              <a:gd name="connsiteX7" fmla="*/ 455065 w 3419475"/>
              <a:gd name="connsiteY7" fmla="*/ 4154539 h 4165600"/>
              <a:gd name="connsiteX8" fmla="*/ 0 w 3419475"/>
              <a:gd name="connsiteY8" fmla="*/ 3596194 h 4165600"/>
              <a:gd name="connsiteX9" fmla="*/ 0 w 3419475"/>
              <a:gd name="connsiteY9" fmla="*/ 569924 h 4165600"/>
              <a:gd name="connsiteX10" fmla="*/ 569924 w 3419475"/>
              <a:gd name="connsiteY10" fmla="*/ 0 h 416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9475" h="4165600">
                <a:moveTo>
                  <a:pt x="569924" y="0"/>
                </a:moveTo>
                <a:lnTo>
                  <a:pt x="2849551" y="0"/>
                </a:lnTo>
                <a:cubicBezTo>
                  <a:pt x="3164311" y="0"/>
                  <a:pt x="3419475" y="255164"/>
                  <a:pt x="3419475" y="569924"/>
                </a:cubicBezTo>
                <a:lnTo>
                  <a:pt x="3419475" y="3596194"/>
                </a:lnTo>
                <a:cubicBezTo>
                  <a:pt x="3419475" y="3871609"/>
                  <a:pt x="3224115" y="4101396"/>
                  <a:pt x="2964411" y="4154539"/>
                </a:cubicBezTo>
                <a:lnTo>
                  <a:pt x="2854690" y="4165600"/>
                </a:lnTo>
                <a:lnTo>
                  <a:pt x="564786" y="4165600"/>
                </a:lnTo>
                <a:lnTo>
                  <a:pt x="455065" y="4154539"/>
                </a:lnTo>
                <a:cubicBezTo>
                  <a:pt x="195360" y="4101396"/>
                  <a:pt x="0" y="3871609"/>
                  <a:pt x="0" y="3596194"/>
                </a:cubicBezTo>
                <a:lnTo>
                  <a:pt x="0" y="569924"/>
                </a:lnTo>
                <a:cubicBezTo>
                  <a:pt x="0" y="255164"/>
                  <a:pt x="255164" y="0"/>
                  <a:pt x="569924" y="0"/>
                </a:cubicBezTo>
                <a:close/>
              </a:path>
            </a:pathLst>
          </a:custGeom>
        </p:spPr>
        <p:txBody>
          <a:bodyPr wrap="square">
            <a:noAutofit/>
          </a:bodyPr>
          <a:lstStyle/>
          <a:p>
            <a:endParaRPr lang="en-IN"/>
          </a:p>
        </p:txBody>
      </p:sp>
    </p:spTree>
    <p:extLst>
      <p:ext uri="{BB962C8B-B14F-4D97-AF65-F5344CB8AC3E}">
        <p14:creationId xmlns:p14="http://schemas.microsoft.com/office/powerpoint/2010/main" val="12545274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196A6D-97CB-4758-4C7C-CD99450F6480}"/>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3" name="Footer Placeholder 2">
            <a:extLst>
              <a:ext uri="{FF2B5EF4-FFF2-40B4-BE49-F238E27FC236}">
                <a16:creationId xmlns:a16="http://schemas.microsoft.com/office/drawing/2014/main" id="{F39ACB88-6E00-C4EB-7988-47EA554F09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098E3AC-B601-FE61-C3EA-7A15C2699B0F}"/>
              </a:ext>
            </a:extLst>
          </p:cNvPr>
          <p:cNvSpPr>
            <a:spLocks noGrp="1"/>
          </p:cNvSpPr>
          <p:nvPr>
            <p:ph type="sldNum" sz="quarter" idx="12"/>
          </p:nvPr>
        </p:nvSpPr>
        <p:spPr/>
        <p:txBody>
          <a:bodyPr/>
          <a:lstStyle/>
          <a:p>
            <a:fld id="{B5E39452-FE92-4036-A62D-65C4DA4ECEC6}" type="slidenum">
              <a:rPr lang="en-IN" smtClean="0"/>
              <a:t>‹#›</a:t>
            </a:fld>
            <a:endParaRPr lang="en-IN"/>
          </a:p>
        </p:txBody>
      </p:sp>
      <p:sp>
        <p:nvSpPr>
          <p:cNvPr id="7" name="Picture Placeholder 6">
            <a:extLst>
              <a:ext uri="{FF2B5EF4-FFF2-40B4-BE49-F238E27FC236}">
                <a16:creationId xmlns:a16="http://schemas.microsoft.com/office/drawing/2014/main" id="{F56AB88F-2407-4B96-0258-65A87F093471}"/>
              </a:ext>
            </a:extLst>
          </p:cNvPr>
          <p:cNvSpPr>
            <a:spLocks noGrp="1"/>
          </p:cNvSpPr>
          <p:nvPr>
            <p:ph type="pic" sz="quarter" idx="13"/>
          </p:nvPr>
        </p:nvSpPr>
        <p:spPr>
          <a:xfrm>
            <a:off x="790575" y="1455738"/>
            <a:ext cx="10610850" cy="2537764"/>
          </a:xfrm>
          <a:custGeom>
            <a:avLst/>
            <a:gdLst>
              <a:gd name="connsiteX0" fmla="*/ 420806 w 10610850"/>
              <a:gd name="connsiteY0" fmla="*/ 0 h 2537764"/>
              <a:gd name="connsiteX1" fmla="*/ 10190044 w 10610850"/>
              <a:gd name="connsiteY1" fmla="*/ 0 h 2537764"/>
              <a:gd name="connsiteX2" fmla="*/ 10273685 w 10610850"/>
              <a:gd name="connsiteY2" fmla="*/ 8432 h 2537764"/>
              <a:gd name="connsiteX3" fmla="*/ 10602839 w 10610850"/>
              <a:gd name="connsiteY3" fmla="*/ 337586 h 2537764"/>
              <a:gd name="connsiteX4" fmla="*/ 10610850 w 10610850"/>
              <a:gd name="connsiteY4" fmla="*/ 417051 h 2537764"/>
              <a:gd name="connsiteX5" fmla="*/ 10610850 w 10610850"/>
              <a:gd name="connsiteY5" fmla="*/ 2120552 h 2537764"/>
              <a:gd name="connsiteX6" fmla="*/ 10602839 w 10610850"/>
              <a:gd name="connsiteY6" fmla="*/ 2200017 h 2537764"/>
              <a:gd name="connsiteX7" fmla="*/ 10188437 w 10610850"/>
              <a:gd name="connsiteY7" fmla="*/ 2537764 h 2537764"/>
              <a:gd name="connsiteX8" fmla="*/ 422413 w 10610850"/>
              <a:gd name="connsiteY8" fmla="*/ 2537764 h 2537764"/>
              <a:gd name="connsiteX9" fmla="*/ 8011 w 10610850"/>
              <a:gd name="connsiteY9" fmla="*/ 2200017 h 2537764"/>
              <a:gd name="connsiteX10" fmla="*/ 0 w 10610850"/>
              <a:gd name="connsiteY10" fmla="*/ 2120552 h 2537764"/>
              <a:gd name="connsiteX11" fmla="*/ 0 w 10610850"/>
              <a:gd name="connsiteY11" fmla="*/ 417051 h 2537764"/>
              <a:gd name="connsiteX12" fmla="*/ 8011 w 10610850"/>
              <a:gd name="connsiteY12" fmla="*/ 337586 h 2537764"/>
              <a:gd name="connsiteX13" fmla="*/ 337165 w 10610850"/>
              <a:gd name="connsiteY13" fmla="*/ 8432 h 253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610850" h="2537764">
                <a:moveTo>
                  <a:pt x="420806" y="0"/>
                </a:moveTo>
                <a:lnTo>
                  <a:pt x="10190044" y="0"/>
                </a:lnTo>
                <a:lnTo>
                  <a:pt x="10273685" y="8432"/>
                </a:lnTo>
                <a:cubicBezTo>
                  <a:pt x="10438901" y="42240"/>
                  <a:pt x="10569031" y="172370"/>
                  <a:pt x="10602839" y="337586"/>
                </a:cubicBezTo>
                <a:lnTo>
                  <a:pt x="10610850" y="417051"/>
                </a:lnTo>
                <a:lnTo>
                  <a:pt x="10610850" y="2120552"/>
                </a:lnTo>
                <a:lnTo>
                  <a:pt x="10602839" y="2200017"/>
                </a:lnTo>
                <a:cubicBezTo>
                  <a:pt x="10563396" y="2392769"/>
                  <a:pt x="10392849" y="2537764"/>
                  <a:pt x="10188437" y="2537764"/>
                </a:cubicBezTo>
                <a:lnTo>
                  <a:pt x="422413" y="2537764"/>
                </a:lnTo>
                <a:cubicBezTo>
                  <a:pt x="218001" y="2537764"/>
                  <a:pt x="47454" y="2392769"/>
                  <a:pt x="8011" y="2200017"/>
                </a:cubicBezTo>
                <a:lnTo>
                  <a:pt x="0" y="2120552"/>
                </a:lnTo>
                <a:lnTo>
                  <a:pt x="0" y="417051"/>
                </a:lnTo>
                <a:lnTo>
                  <a:pt x="8011" y="337586"/>
                </a:lnTo>
                <a:cubicBezTo>
                  <a:pt x="41819" y="172370"/>
                  <a:pt x="171949" y="42240"/>
                  <a:pt x="337165" y="8432"/>
                </a:cubicBezTo>
                <a:close/>
              </a:path>
            </a:pathLst>
          </a:custGeom>
        </p:spPr>
        <p:txBody>
          <a:bodyPr wrap="square">
            <a:noAutofit/>
          </a:bodyPr>
          <a:lstStyle/>
          <a:p>
            <a:endParaRPr lang="en-IN"/>
          </a:p>
        </p:txBody>
      </p:sp>
    </p:spTree>
    <p:extLst>
      <p:ext uri="{BB962C8B-B14F-4D97-AF65-F5344CB8AC3E}">
        <p14:creationId xmlns:p14="http://schemas.microsoft.com/office/powerpoint/2010/main" val="20741373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196A6D-97CB-4758-4C7C-CD99450F6480}"/>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3" name="Footer Placeholder 2">
            <a:extLst>
              <a:ext uri="{FF2B5EF4-FFF2-40B4-BE49-F238E27FC236}">
                <a16:creationId xmlns:a16="http://schemas.microsoft.com/office/drawing/2014/main" id="{F39ACB88-6E00-C4EB-7988-47EA554F09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098E3AC-B601-FE61-C3EA-7A15C2699B0F}"/>
              </a:ext>
            </a:extLst>
          </p:cNvPr>
          <p:cNvSpPr>
            <a:spLocks noGrp="1"/>
          </p:cNvSpPr>
          <p:nvPr>
            <p:ph type="sldNum" sz="quarter" idx="12"/>
          </p:nvPr>
        </p:nvSpPr>
        <p:spPr/>
        <p:txBody>
          <a:bodyPr/>
          <a:lstStyle/>
          <a:p>
            <a:fld id="{B5E39452-FE92-4036-A62D-65C4DA4ECEC6}" type="slidenum">
              <a:rPr lang="en-IN" smtClean="0"/>
              <a:t>‹#›</a:t>
            </a:fld>
            <a:endParaRPr lang="en-IN"/>
          </a:p>
        </p:txBody>
      </p:sp>
      <p:sp>
        <p:nvSpPr>
          <p:cNvPr id="12" name="Picture Placeholder 11">
            <a:extLst>
              <a:ext uri="{FF2B5EF4-FFF2-40B4-BE49-F238E27FC236}">
                <a16:creationId xmlns:a16="http://schemas.microsoft.com/office/drawing/2014/main" id="{551675B3-248A-F3B7-A2DB-773CE6D69204}"/>
              </a:ext>
            </a:extLst>
          </p:cNvPr>
          <p:cNvSpPr>
            <a:spLocks noGrp="1"/>
          </p:cNvSpPr>
          <p:nvPr>
            <p:ph type="pic" sz="quarter" idx="13"/>
          </p:nvPr>
        </p:nvSpPr>
        <p:spPr>
          <a:xfrm>
            <a:off x="7950199" y="1941513"/>
            <a:ext cx="3433147" cy="4271962"/>
          </a:xfrm>
          <a:custGeom>
            <a:avLst/>
            <a:gdLst>
              <a:gd name="connsiteX0" fmla="*/ 489743 w 3433147"/>
              <a:gd name="connsiteY0" fmla="*/ 0 h 4271962"/>
              <a:gd name="connsiteX1" fmla="*/ 2942888 w 3433147"/>
              <a:gd name="connsiteY1" fmla="*/ 0 h 4271962"/>
              <a:gd name="connsiteX2" fmla="*/ 3035799 w 3433147"/>
              <a:gd name="connsiteY2" fmla="*/ 9366 h 4271962"/>
              <a:gd name="connsiteX3" fmla="*/ 3423038 w 3433147"/>
              <a:gd name="connsiteY3" fmla="*/ 396605 h 4271962"/>
              <a:gd name="connsiteX4" fmla="*/ 3433147 w 3433147"/>
              <a:gd name="connsiteY4" fmla="*/ 496888 h 4271962"/>
              <a:gd name="connsiteX5" fmla="*/ 3433147 w 3433147"/>
              <a:gd name="connsiteY5" fmla="*/ 3775045 h 4271962"/>
              <a:gd name="connsiteX6" fmla="*/ 3423038 w 3433147"/>
              <a:gd name="connsiteY6" fmla="*/ 3875327 h 4271962"/>
              <a:gd name="connsiteX7" fmla="*/ 3035799 w 3433147"/>
              <a:gd name="connsiteY7" fmla="*/ 4262566 h 4271962"/>
              <a:gd name="connsiteX8" fmla="*/ 2942590 w 3433147"/>
              <a:gd name="connsiteY8" fmla="*/ 4271962 h 4271962"/>
              <a:gd name="connsiteX9" fmla="*/ 490041 w 3433147"/>
              <a:gd name="connsiteY9" fmla="*/ 4271962 h 4271962"/>
              <a:gd name="connsiteX10" fmla="*/ 396832 w 3433147"/>
              <a:gd name="connsiteY10" fmla="*/ 4262566 h 4271962"/>
              <a:gd name="connsiteX11" fmla="*/ 9594 w 3433147"/>
              <a:gd name="connsiteY11" fmla="*/ 3875327 h 4271962"/>
              <a:gd name="connsiteX12" fmla="*/ 0 w 3433147"/>
              <a:gd name="connsiteY12" fmla="*/ 3780164 h 4271962"/>
              <a:gd name="connsiteX13" fmla="*/ 0 w 3433147"/>
              <a:gd name="connsiteY13" fmla="*/ 491768 h 4271962"/>
              <a:gd name="connsiteX14" fmla="*/ 9594 w 3433147"/>
              <a:gd name="connsiteY14" fmla="*/ 396605 h 4271962"/>
              <a:gd name="connsiteX15" fmla="*/ 396832 w 3433147"/>
              <a:gd name="connsiteY15" fmla="*/ 9366 h 4271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3147" h="4271962">
                <a:moveTo>
                  <a:pt x="489743" y="0"/>
                </a:moveTo>
                <a:lnTo>
                  <a:pt x="2942888" y="0"/>
                </a:lnTo>
                <a:lnTo>
                  <a:pt x="3035799" y="9366"/>
                </a:lnTo>
                <a:cubicBezTo>
                  <a:pt x="3230171" y="49140"/>
                  <a:pt x="3383264" y="202233"/>
                  <a:pt x="3423038" y="396605"/>
                </a:cubicBezTo>
                <a:lnTo>
                  <a:pt x="3433147" y="496888"/>
                </a:lnTo>
                <a:lnTo>
                  <a:pt x="3433147" y="3775045"/>
                </a:lnTo>
                <a:lnTo>
                  <a:pt x="3423038" y="3875327"/>
                </a:lnTo>
                <a:cubicBezTo>
                  <a:pt x="3383264" y="4069699"/>
                  <a:pt x="3230171" y="4222792"/>
                  <a:pt x="3035799" y="4262566"/>
                </a:cubicBezTo>
                <a:lnTo>
                  <a:pt x="2942590" y="4271962"/>
                </a:lnTo>
                <a:lnTo>
                  <a:pt x="490041" y="4271962"/>
                </a:lnTo>
                <a:lnTo>
                  <a:pt x="396832" y="4262566"/>
                </a:lnTo>
                <a:cubicBezTo>
                  <a:pt x="202461" y="4222792"/>
                  <a:pt x="49368" y="4069699"/>
                  <a:pt x="9594" y="3875327"/>
                </a:cubicBezTo>
                <a:lnTo>
                  <a:pt x="0" y="3780164"/>
                </a:lnTo>
                <a:lnTo>
                  <a:pt x="0" y="491768"/>
                </a:lnTo>
                <a:lnTo>
                  <a:pt x="9594" y="396605"/>
                </a:lnTo>
                <a:cubicBezTo>
                  <a:pt x="49368" y="202233"/>
                  <a:pt x="202461" y="49140"/>
                  <a:pt x="396832" y="9366"/>
                </a:cubicBezTo>
                <a:close/>
              </a:path>
            </a:pathLst>
          </a:custGeom>
        </p:spPr>
        <p:txBody>
          <a:bodyPr wrap="square">
            <a:noAutofit/>
          </a:bodyPr>
          <a:lstStyle/>
          <a:p>
            <a:endParaRPr lang="en-IN"/>
          </a:p>
        </p:txBody>
      </p:sp>
      <p:grpSp>
        <p:nvGrpSpPr>
          <p:cNvPr id="5" name="Group 4">
            <a:extLst>
              <a:ext uri="{FF2B5EF4-FFF2-40B4-BE49-F238E27FC236}">
                <a16:creationId xmlns:a16="http://schemas.microsoft.com/office/drawing/2014/main" id="{1C9143E2-5998-47AE-5012-9859652CB92B}"/>
              </a:ext>
            </a:extLst>
          </p:cNvPr>
          <p:cNvGrpSpPr/>
          <p:nvPr userDrawn="1"/>
        </p:nvGrpSpPr>
        <p:grpSpPr>
          <a:xfrm>
            <a:off x="1039560" y="5248929"/>
            <a:ext cx="2014557" cy="532632"/>
            <a:chOff x="1039560" y="5248929"/>
            <a:chExt cx="2014557" cy="532632"/>
          </a:xfrm>
        </p:grpSpPr>
        <p:sp>
          <p:nvSpPr>
            <p:cNvPr id="10" name="Rectangle: Rounded Corners 9">
              <a:extLst>
                <a:ext uri="{FF2B5EF4-FFF2-40B4-BE49-F238E27FC236}">
                  <a16:creationId xmlns:a16="http://schemas.microsoft.com/office/drawing/2014/main" id="{5DF350E5-5F3D-5512-9B15-9EE9324015B4}"/>
                </a:ext>
              </a:extLst>
            </p:cNvPr>
            <p:cNvSpPr/>
            <p:nvPr/>
          </p:nvSpPr>
          <p:spPr>
            <a:xfrm>
              <a:off x="1039560" y="5271876"/>
              <a:ext cx="2014557" cy="509685"/>
            </a:xfrm>
            <a:prstGeom prst="roundRect">
              <a:avLst>
                <a:gd name="adj" fmla="val 49806"/>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D47CF730-E110-A9A9-44BD-4A3639C38C1F}"/>
                </a:ext>
              </a:extLst>
            </p:cNvPr>
            <p:cNvSpPr/>
            <p:nvPr/>
          </p:nvSpPr>
          <p:spPr>
            <a:xfrm>
              <a:off x="1039560" y="5248929"/>
              <a:ext cx="2014557" cy="509685"/>
            </a:xfrm>
            <a:prstGeom prst="roundRect">
              <a:avLst>
                <a:gd name="adj" fmla="val 49806"/>
              </a:avLst>
            </a:prstGeom>
            <a:solidFill>
              <a:srgbClr val="ABFF4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8235683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B578F-1FAB-4C57-8860-43739AAAC4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642C038-5D32-2E54-F38E-09B6F78ABF8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3BDD832-7DE3-A225-5362-FB5FB33E8A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F9F5F3-07BA-3059-DD6F-3F8B9FC0B495}"/>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6" name="Footer Placeholder 5">
            <a:extLst>
              <a:ext uri="{FF2B5EF4-FFF2-40B4-BE49-F238E27FC236}">
                <a16:creationId xmlns:a16="http://schemas.microsoft.com/office/drawing/2014/main" id="{5850D1CC-80F0-4BBC-3772-B987E399ECE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E8EF50-91E3-A544-6B53-CE593F6D11FA}"/>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10695013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DE678-A7AD-7663-698E-58994B5CAA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2F587E7-5F24-777B-4D47-6C4CA05B1E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03701763-AFAB-3966-2670-F13C7DBC79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72FF78-B79C-B24D-6F0B-E2DE30547DD3}"/>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6" name="Footer Placeholder 5">
            <a:extLst>
              <a:ext uri="{FF2B5EF4-FFF2-40B4-BE49-F238E27FC236}">
                <a16:creationId xmlns:a16="http://schemas.microsoft.com/office/drawing/2014/main" id="{4C6F26E7-7654-97FD-25E6-D92BFF28BCF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820E24-4FDF-A5E4-6C01-D4F26E3E6167}"/>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6095144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6910-067F-D387-E484-6C2195A9DFF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E934F24-6973-E2EA-E5FC-3A6AED4992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9F320C5-E0E4-0878-BF87-BB1D86436067}"/>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5" name="Footer Placeholder 4">
            <a:extLst>
              <a:ext uri="{FF2B5EF4-FFF2-40B4-BE49-F238E27FC236}">
                <a16:creationId xmlns:a16="http://schemas.microsoft.com/office/drawing/2014/main" id="{8A754CBE-E3B8-BB28-259C-A1E26FA8B6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91D5203-BC82-2A19-43B6-D10C5EB0600A}"/>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15442862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389B82-8C6E-5047-41A0-A233C6192A2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E74DA16-F0E9-28FD-456E-560C1DFBAA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D41F1E-D0EF-06CC-099F-1BCDEF379AA7}"/>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5" name="Footer Placeholder 4">
            <a:extLst>
              <a:ext uri="{FF2B5EF4-FFF2-40B4-BE49-F238E27FC236}">
                <a16:creationId xmlns:a16="http://schemas.microsoft.com/office/drawing/2014/main" id="{CAE53305-97F4-A3D1-7CA0-5BE5F2A4566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E5CA9C4-0E77-1B18-41BD-DFAA7810032C}"/>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17373296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25731-1813-6AA3-4C82-C848FE94EB4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E94D6E1-711C-289B-CD2A-CF9A2CFAFE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D131F8-3AC5-2095-BC63-B508AEE41264}"/>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5" name="Footer Placeholder 4">
            <a:extLst>
              <a:ext uri="{FF2B5EF4-FFF2-40B4-BE49-F238E27FC236}">
                <a16:creationId xmlns:a16="http://schemas.microsoft.com/office/drawing/2014/main" id="{C4704CB6-7C46-0F77-8A64-0C647569CD7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6F8C2D0-3A5F-D0FB-3E91-EC415ABFCBC1}"/>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15724366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C4C4750-4466-5412-5F97-A96621C11E38}"/>
              </a:ext>
            </a:extLst>
          </p:cNvPr>
          <p:cNvSpPr>
            <a:spLocks noGrp="1"/>
          </p:cNvSpPr>
          <p:nvPr>
            <p:ph type="pic" sz="quarter" idx="10"/>
          </p:nvPr>
        </p:nvSpPr>
        <p:spPr>
          <a:xfrm>
            <a:off x="1463675" y="4013200"/>
            <a:ext cx="4205288" cy="1849120"/>
          </a:xfrm>
          <a:custGeom>
            <a:avLst/>
            <a:gdLst>
              <a:gd name="connsiteX0" fmla="*/ 174014 w 4205288"/>
              <a:gd name="connsiteY0" fmla="*/ 0 h 1849120"/>
              <a:gd name="connsiteX1" fmla="*/ 4030956 w 4205288"/>
              <a:gd name="connsiteY1" fmla="*/ 0 h 1849120"/>
              <a:gd name="connsiteX2" fmla="*/ 4191881 w 4205288"/>
              <a:gd name="connsiteY2" fmla="*/ 106668 h 1849120"/>
              <a:gd name="connsiteX3" fmla="*/ 4205288 w 4205288"/>
              <a:gd name="connsiteY3" fmla="*/ 173079 h 1849120"/>
              <a:gd name="connsiteX4" fmla="*/ 4205288 w 4205288"/>
              <a:gd name="connsiteY4" fmla="*/ 1676042 h 1849120"/>
              <a:gd name="connsiteX5" fmla="*/ 4191881 w 4205288"/>
              <a:gd name="connsiteY5" fmla="*/ 1742453 h 1849120"/>
              <a:gd name="connsiteX6" fmla="*/ 4030956 w 4205288"/>
              <a:gd name="connsiteY6" fmla="*/ 1849120 h 1849120"/>
              <a:gd name="connsiteX7" fmla="*/ 174014 w 4205288"/>
              <a:gd name="connsiteY7" fmla="*/ 1849120 h 1849120"/>
              <a:gd name="connsiteX8" fmla="*/ 13090 w 4205288"/>
              <a:gd name="connsiteY8" fmla="*/ 1742453 h 1849120"/>
              <a:gd name="connsiteX9" fmla="*/ 0 w 4205288"/>
              <a:gd name="connsiteY9" fmla="*/ 1677616 h 1849120"/>
              <a:gd name="connsiteX10" fmla="*/ 0 w 4205288"/>
              <a:gd name="connsiteY10" fmla="*/ 171504 h 1849120"/>
              <a:gd name="connsiteX11" fmla="*/ 13090 w 4205288"/>
              <a:gd name="connsiteY11" fmla="*/ 106668 h 1849120"/>
              <a:gd name="connsiteX12" fmla="*/ 174014 w 4205288"/>
              <a:gd name="connsiteY12" fmla="*/ 0 h 184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05288" h="1849120">
                <a:moveTo>
                  <a:pt x="174014" y="0"/>
                </a:moveTo>
                <a:lnTo>
                  <a:pt x="4030956" y="0"/>
                </a:lnTo>
                <a:cubicBezTo>
                  <a:pt x="4103298" y="0"/>
                  <a:pt x="4165367" y="43984"/>
                  <a:pt x="4191881" y="106668"/>
                </a:cubicBezTo>
                <a:lnTo>
                  <a:pt x="4205288" y="173079"/>
                </a:lnTo>
                <a:lnTo>
                  <a:pt x="4205288" y="1676042"/>
                </a:lnTo>
                <a:lnTo>
                  <a:pt x="4191881" y="1742453"/>
                </a:lnTo>
                <a:cubicBezTo>
                  <a:pt x="4165367" y="1805137"/>
                  <a:pt x="4103298" y="1849120"/>
                  <a:pt x="4030956" y="1849120"/>
                </a:cubicBezTo>
                <a:lnTo>
                  <a:pt x="174014" y="1849120"/>
                </a:lnTo>
                <a:cubicBezTo>
                  <a:pt x="101672" y="1849120"/>
                  <a:pt x="39603" y="1805137"/>
                  <a:pt x="13090" y="1742453"/>
                </a:cubicBezTo>
                <a:lnTo>
                  <a:pt x="0" y="1677616"/>
                </a:lnTo>
                <a:lnTo>
                  <a:pt x="0" y="171504"/>
                </a:lnTo>
                <a:lnTo>
                  <a:pt x="13090" y="106668"/>
                </a:lnTo>
                <a:cubicBezTo>
                  <a:pt x="39603" y="43984"/>
                  <a:pt x="101672" y="0"/>
                  <a:pt x="174014" y="0"/>
                </a:cubicBezTo>
                <a:close/>
              </a:path>
            </a:pathLst>
          </a:custGeom>
        </p:spPr>
        <p:txBody>
          <a:bodyPr wrap="square">
            <a:noAutofit/>
          </a:bodyPr>
          <a:lstStyle/>
          <a:p>
            <a:endParaRPr lang="en-IN"/>
          </a:p>
        </p:txBody>
      </p:sp>
    </p:spTree>
    <p:extLst>
      <p:ext uri="{BB962C8B-B14F-4D97-AF65-F5344CB8AC3E}">
        <p14:creationId xmlns:p14="http://schemas.microsoft.com/office/powerpoint/2010/main" val="309635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9F7FD-B5FA-AB41-60D6-455AD42D453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59B1CF5-FFBB-3BA2-7F38-DB2A6E2F634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BA8F90-C96D-4904-D2F9-644FF3F23AA3}"/>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5" name="Footer Placeholder 4">
            <a:extLst>
              <a:ext uri="{FF2B5EF4-FFF2-40B4-BE49-F238E27FC236}">
                <a16:creationId xmlns:a16="http://schemas.microsoft.com/office/drawing/2014/main" id="{CD3D6406-9374-D272-EEFF-22F55C7AAD9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7C2B4FC-D91B-4856-5F8B-B916D227641D}"/>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2254677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DF29A-D0E8-DAF6-04B5-AE78DB1E82B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66D8321-973B-CEDB-BE7F-28E8008D477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8ABEEA0-297F-1AD5-54E9-99C3DC2F68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8BAB060-D83D-44EB-CC5B-07A40DC291F3}"/>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6" name="Footer Placeholder 5">
            <a:extLst>
              <a:ext uri="{FF2B5EF4-FFF2-40B4-BE49-F238E27FC236}">
                <a16:creationId xmlns:a16="http://schemas.microsoft.com/office/drawing/2014/main" id="{2DB020A1-BBE0-F6F3-CDE4-D78997D39B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F802E20-1F4E-0515-9F1A-8B63EC02CF39}"/>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5035543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576E7-9DD6-C06B-B721-452D4407B68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C52AFBD-D3B2-CA6F-4951-247A13597A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6C0F3B-80BB-2E02-60BE-9D1617E3E5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C2419F3-74B5-FB6F-99B1-FBA2F0662A6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912169-3615-96C5-993F-F1BC8E9D57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340AB0F-1ABD-473B-AD13-B1FDB8521D43}"/>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8" name="Footer Placeholder 7">
            <a:extLst>
              <a:ext uri="{FF2B5EF4-FFF2-40B4-BE49-F238E27FC236}">
                <a16:creationId xmlns:a16="http://schemas.microsoft.com/office/drawing/2014/main" id="{AA7F7862-38C8-54EC-A849-2DDF74BD1F8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C195283-36AB-8E25-AB6D-C819FEC6E712}"/>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4070347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A0F6E-5E21-601B-EBF2-687A8E011FFD}"/>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7EF388A-FED0-EC39-6E80-747950803269}"/>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4" name="Footer Placeholder 3">
            <a:extLst>
              <a:ext uri="{FF2B5EF4-FFF2-40B4-BE49-F238E27FC236}">
                <a16:creationId xmlns:a16="http://schemas.microsoft.com/office/drawing/2014/main" id="{6F158975-8B21-00F4-2016-CB6C6462AF2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6B76EDA-4781-76A9-1929-0C27BF9B19EF}"/>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2577022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196A6D-97CB-4758-4C7C-CD99450F6480}"/>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3" name="Footer Placeholder 2">
            <a:extLst>
              <a:ext uri="{FF2B5EF4-FFF2-40B4-BE49-F238E27FC236}">
                <a16:creationId xmlns:a16="http://schemas.microsoft.com/office/drawing/2014/main" id="{F39ACB88-6E00-C4EB-7988-47EA554F09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098E3AC-B601-FE61-C3EA-7A15C2699B0F}"/>
              </a:ext>
            </a:extLst>
          </p:cNvPr>
          <p:cNvSpPr>
            <a:spLocks noGrp="1"/>
          </p:cNvSpPr>
          <p:nvPr>
            <p:ph type="sldNum" sz="quarter" idx="12"/>
          </p:nvPr>
        </p:nvSpPr>
        <p:spPr/>
        <p:txBody>
          <a:bodyPr/>
          <a:lstStyle/>
          <a:p>
            <a:fld id="{B5E39452-FE92-4036-A62D-65C4DA4ECEC6}" type="slidenum">
              <a:rPr lang="en-IN" smtClean="0"/>
              <a:t>‹#›</a:t>
            </a:fld>
            <a:endParaRPr lang="en-IN"/>
          </a:p>
        </p:txBody>
      </p:sp>
    </p:spTree>
    <p:extLst>
      <p:ext uri="{BB962C8B-B14F-4D97-AF65-F5344CB8AC3E}">
        <p14:creationId xmlns:p14="http://schemas.microsoft.com/office/powerpoint/2010/main" val="2494357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9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196A6D-97CB-4758-4C7C-CD99450F6480}"/>
              </a:ext>
            </a:extLst>
          </p:cNvPr>
          <p:cNvSpPr>
            <a:spLocks noGrp="1"/>
          </p:cNvSpPr>
          <p:nvPr>
            <p:ph type="dt" sz="half" idx="10"/>
          </p:nvPr>
        </p:nvSpPr>
        <p:spPr/>
        <p:txBody>
          <a:bodyPr/>
          <a:lstStyle/>
          <a:p>
            <a:fld id="{274F34FA-8058-4F0F-8B58-4C412DED9C06}" type="datetimeFigureOut">
              <a:rPr lang="en-IN" smtClean="0"/>
              <a:t>05-05-2024</a:t>
            </a:fld>
            <a:endParaRPr lang="en-IN"/>
          </a:p>
        </p:txBody>
      </p:sp>
      <p:sp>
        <p:nvSpPr>
          <p:cNvPr id="3" name="Footer Placeholder 2">
            <a:extLst>
              <a:ext uri="{FF2B5EF4-FFF2-40B4-BE49-F238E27FC236}">
                <a16:creationId xmlns:a16="http://schemas.microsoft.com/office/drawing/2014/main" id="{F39ACB88-6E00-C4EB-7988-47EA554F094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098E3AC-B601-FE61-C3EA-7A15C2699B0F}"/>
              </a:ext>
            </a:extLst>
          </p:cNvPr>
          <p:cNvSpPr>
            <a:spLocks noGrp="1"/>
          </p:cNvSpPr>
          <p:nvPr>
            <p:ph type="sldNum" sz="quarter" idx="12"/>
          </p:nvPr>
        </p:nvSpPr>
        <p:spPr/>
        <p:txBody>
          <a:bodyPr/>
          <a:lstStyle/>
          <a:p>
            <a:fld id="{B5E39452-FE92-4036-A62D-65C4DA4ECEC6}" type="slidenum">
              <a:rPr lang="en-IN" smtClean="0"/>
              <a:t>‹#›</a:t>
            </a:fld>
            <a:endParaRPr lang="en-IN"/>
          </a:p>
        </p:txBody>
      </p:sp>
      <p:sp>
        <p:nvSpPr>
          <p:cNvPr id="7" name="Picture Placeholder 6">
            <a:extLst>
              <a:ext uri="{FF2B5EF4-FFF2-40B4-BE49-F238E27FC236}">
                <a16:creationId xmlns:a16="http://schemas.microsoft.com/office/drawing/2014/main" id="{75CFB0A5-0D4E-281D-BFE8-77DC884EB02B}"/>
              </a:ext>
            </a:extLst>
          </p:cNvPr>
          <p:cNvSpPr>
            <a:spLocks noGrp="1"/>
          </p:cNvSpPr>
          <p:nvPr>
            <p:ph type="pic" sz="quarter" idx="13"/>
          </p:nvPr>
        </p:nvSpPr>
        <p:spPr>
          <a:xfrm>
            <a:off x="1717040" y="1076960"/>
            <a:ext cx="2225040" cy="4744720"/>
          </a:xfrm>
          <a:custGeom>
            <a:avLst/>
            <a:gdLst>
              <a:gd name="connsiteX0" fmla="*/ 198118 w 2225040"/>
              <a:gd name="connsiteY0" fmla="*/ 0 h 4744720"/>
              <a:gd name="connsiteX1" fmla="*/ 2026922 w 2225040"/>
              <a:gd name="connsiteY1" fmla="*/ 0 h 4744720"/>
              <a:gd name="connsiteX2" fmla="*/ 2225040 w 2225040"/>
              <a:gd name="connsiteY2" fmla="*/ 198118 h 4744720"/>
              <a:gd name="connsiteX3" fmla="*/ 2225040 w 2225040"/>
              <a:gd name="connsiteY3" fmla="*/ 4546602 h 4744720"/>
              <a:gd name="connsiteX4" fmla="*/ 2026922 w 2225040"/>
              <a:gd name="connsiteY4" fmla="*/ 4744720 h 4744720"/>
              <a:gd name="connsiteX5" fmla="*/ 198118 w 2225040"/>
              <a:gd name="connsiteY5" fmla="*/ 4744720 h 4744720"/>
              <a:gd name="connsiteX6" fmla="*/ 0 w 2225040"/>
              <a:gd name="connsiteY6" fmla="*/ 4546602 h 4744720"/>
              <a:gd name="connsiteX7" fmla="*/ 0 w 2225040"/>
              <a:gd name="connsiteY7" fmla="*/ 198118 h 4744720"/>
              <a:gd name="connsiteX8" fmla="*/ 198118 w 2225040"/>
              <a:gd name="connsiteY8" fmla="*/ 0 h 474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5040" h="4744720">
                <a:moveTo>
                  <a:pt x="198118" y="0"/>
                </a:moveTo>
                <a:lnTo>
                  <a:pt x="2026922" y="0"/>
                </a:lnTo>
                <a:cubicBezTo>
                  <a:pt x="2136340" y="0"/>
                  <a:pt x="2225040" y="88700"/>
                  <a:pt x="2225040" y="198118"/>
                </a:cubicBezTo>
                <a:lnTo>
                  <a:pt x="2225040" y="4546602"/>
                </a:lnTo>
                <a:cubicBezTo>
                  <a:pt x="2225040" y="4656020"/>
                  <a:pt x="2136340" y="4744720"/>
                  <a:pt x="2026922" y="4744720"/>
                </a:cubicBezTo>
                <a:lnTo>
                  <a:pt x="198118" y="4744720"/>
                </a:lnTo>
                <a:cubicBezTo>
                  <a:pt x="88700" y="4744720"/>
                  <a:pt x="0" y="4656020"/>
                  <a:pt x="0" y="4546602"/>
                </a:cubicBezTo>
                <a:lnTo>
                  <a:pt x="0" y="198118"/>
                </a:lnTo>
                <a:cubicBezTo>
                  <a:pt x="0" y="88700"/>
                  <a:pt x="88700" y="0"/>
                  <a:pt x="198118"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9341328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8_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BE60DE2-C134-CEDA-2FAD-54F196D51651}"/>
              </a:ext>
            </a:extLst>
          </p:cNvPr>
          <p:cNvGrpSpPr/>
          <p:nvPr userDrawn="1"/>
        </p:nvGrpSpPr>
        <p:grpSpPr>
          <a:xfrm>
            <a:off x="809819" y="2985802"/>
            <a:ext cx="3354527" cy="2768662"/>
            <a:chOff x="809819" y="2985802"/>
            <a:chExt cx="3354527" cy="2768662"/>
          </a:xfrm>
        </p:grpSpPr>
        <p:sp>
          <p:nvSpPr>
            <p:cNvPr id="9" name="Rectangle: Rounded Corners 8">
              <a:extLst>
                <a:ext uri="{FF2B5EF4-FFF2-40B4-BE49-F238E27FC236}">
                  <a16:creationId xmlns:a16="http://schemas.microsoft.com/office/drawing/2014/main" id="{0203A897-0DAE-0170-F7E1-255AEE557C5E}"/>
                </a:ext>
              </a:extLst>
            </p:cNvPr>
            <p:cNvSpPr/>
            <p:nvPr userDrawn="1"/>
          </p:nvSpPr>
          <p:spPr>
            <a:xfrm>
              <a:off x="811546" y="3054224"/>
              <a:ext cx="3352800" cy="2700240"/>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Rounded Corners 5">
              <a:extLst>
                <a:ext uri="{FF2B5EF4-FFF2-40B4-BE49-F238E27FC236}">
                  <a16:creationId xmlns:a16="http://schemas.microsoft.com/office/drawing/2014/main" id="{65D617CE-0D11-6F57-EFC3-824B84E71C19}"/>
                </a:ext>
              </a:extLst>
            </p:cNvPr>
            <p:cNvSpPr/>
            <p:nvPr userDrawn="1"/>
          </p:nvSpPr>
          <p:spPr>
            <a:xfrm>
              <a:off x="809819" y="2985802"/>
              <a:ext cx="3352800" cy="2700240"/>
            </a:xfrm>
            <a:prstGeom prst="roundRect">
              <a:avLst/>
            </a:prstGeom>
            <a:solidFill>
              <a:srgbClr val="ABFF4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400"/>
            </a:p>
          </p:txBody>
        </p:sp>
      </p:grpSp>
      <p:grpSp>
        <p:nvGrpSpPr>
          <p:cNvPr id="12" name="Group 11">
            <a:extLst>
              <a:ext uri="{FF2B5EF4-FFF2-40B4-BE49-F238E27FC236}">
                <a16:creationId xmlns:a16="http://schemas.microsoft.com/office/drawing/2014/main" id="{80D1BDBA-54DC-7D5A-F3E4-7DFFD3130685}"/>
              </a:ext>
            </a:extLst>
          </p:cNvPr>
          <p:cNvGrpSpPr/>
          <p:nvPr userDrawn="1"/>
        </p:nvGrpSpPr>
        <p:grpSpPr>
          <a:xfrm>
            <a:off x="4406942" y="2985802"/>
            <a:ext cx="3356127" cy="2771772"/>
            <a:chOff x="4406942" y="2985802"/>
            <a:chExt cx="3356127" cy="2771772"/>
          </a:xfrm>
        </p:grpSpPr>
        <p:sp>
          <p:nvSpPr>
            <p:cNvPr id="10" name="Rectangle: Rounded Corners 9">
              <a:extLst>
                <a:ext uri="{FF2B5EF4-FFF2-40B4-BE49-F238E27FC236}">
                  <a16:creationId xmlns:a16="http://schemas.microsoft.com/office/drawing/2014/main" id="{E1F73E00-2779-F659-AD5E-05E5EBD2F505}"/>
                </a:ext>
              </a:extLst>
            </p:cNvPr>
            <p:cNvSpPr/>
            <p:nvPr userDrawn="1"/>
          </p:nvSpPr>
          <p:spPr>
            <a:xfrm>
              <a:off x="4406942" y="3057334"/>
              <a:ext cx="3352800" cy="2700240"/>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76056580-8007-FBB3-E177-1D2CD7BA5AA2}"/>
                </a:ext>
              </a:extLst>
            </p:cNvPr>
            <p:cNvSpPr/>
            <p:nvPr userDrawn="1"/>
          </p:nvSpPr>
          <p:spPr>
            <a:xfrm>
              <a:off x="4410269" y="2985802"/>
              <a:ext cx="3352800" cy="2700240"/>
            </a:xfrm>
            <a:prstGeom prst="roundRect">
              <a:avLst/>
            </a:prstGeom>
            <a:solidFill>
              <a:srgbClr val="ABFF4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 name="Group 12">
            <a:extLst>
              <a:ext uri="{FF2B5EF4-FFF2-40B4-BE49-F238E27FC236}">
                <a16:creationId xmlns:a16="http://schemas.microsoft.com/office/drawing/2014/main" id="{DCBE4699-48CD-B942-E587-DA4419E47685}"/>
              </a:ext>
            </a:extLst>
          </p:cNvPr>
          <p:cNvGrpSpPr/>
          <p:nvPr userDrawn="1"/>
        </p:nvGrpSpPr>
        <p:grpSpPr>
          <a:xfrm>
            <a:off x="8008554" y="2985802"/>
            <a:ext cx="3354965" cy="2762435"/>
            <a:chOff x="8008554" y="2985802"/>
            <a:chExt cx="3354965" cy="2762435"/>
          </a:xfrm>
        </p:grpSpPr>
        <p:sp>
          <p:nvSpPr>
            <p:cNvPr id="11" name="Rectangle: Rounded Corners 10">
              <a:extLst>
                <a:ext uri="{FF2B5EF4-FFF2-40B4-BE49-F238E27FC236}">
                  <a16:creationId xmlns:a16="http://schemas.microsoft.com/office/drawing/2014/main" id="{8BE56EC1-6CBF-87B1-9C44-0EEDDB531473}"/>
                </a:ext>
              </a:extLst>
            </p:cNvPr>
            <p:cNvSpPr/>
            <p:nvPr userDrawn="1"/>
          </p:nvSpPr>
          <p:spPr>
            <a:xfrm>
              <a:off x="8008554" y="3047997"/>
              <a:ext cx="3352800" cy="2700240"/>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28533324-C4B2-F196-7B17-63283F3EFB23}"/>
                </a:ext>
              </a:extLst>
            </p:cNvPr>
            <p:cNvSpPr/>
            <p:nvPr userDrawn="1"/>
          </p:nvSpPr>
          <p:spPr>
            <a:xfrm>
              <a:off x="8010719" y="2985802"/>
              <a:ext cx="3352800" cy="2700240"/>
            </a:xfrm>
            <a:prstGeom prst="roundRect">
              <a:avLst/>
            </a:prstGeom>
            <a:solidFill>
              <a:srgbClr val="ABFF4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val="2729353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FEA"/>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93713B-8A8E-11C2-AEE4-80117C9E0E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B7CDF36-8FCC-1E5F-F1C3-F67FEE42CC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DD009BA-1D85-EE0B-D554-E2283AFC58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74F34FA-8058-4F0F-8B58-4C412DED9C06}" type="datetimeFigureOut">
              <a:rPr lang="en-IN" smtClean="0"/>
              <a:t>05-05-2024</a:t>
            </a:fld>
            <a:endParaRPr lang="en-IN"/>
          </a:p>
        </p:txBody>
      </p:sp>
      <p:sp>
        <p:nvSpPr>
          <p:cNvPr id="5" name="Footer Placeholder 4">
            <a:extLst>
              <a:ext uri="{FF2B5EF4-FFF2-40B4-BE49-F238E27FC236}">
                <a16:creationId xmlns:a16="http://schemas.microsoft.com/office/drawing/2014/main" id="{4B599533-D337-4F32-6F07-380FC8F5CE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EB1957DC-C83C-2BFC-AD49-F48720A37B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5E39452-FE92-4036-A62D-65C4DA4ECEC6}" type="slidenum">
              <a:rPr lang="en-IN" smtClean="0"/>
              <a:t>‹#›</a:t>
            </a:fld>
            <a:endParaRPr lang="en-IN"/>
          </a:p>
        </p:txBody>
      </p:sp>
    </p:spTree>
    <p:extLst>
      <p:ext uri="{BB962C8B-B14F-4D97-AF65-F5344CB8AC3E}">
        <p14:creationId xmlns:p14="http://schemas.microsoft.com/office/powerpoint/2010/main" val="11983591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8" r:id="rId8"/>
    <p:sldLayoutId id="2147483667" r:id="rId9"/>
    <p:sldLayoutId id="2147483666" r:id="rId10"/>
    <p:sldLayoutId id="2147483665" r:id="rId11"/>
    <p:sldLayoutId id="2147483664" r:id="rId12"/>
    <p:sldLayoutId id="2147483663" r:id="rId13"/>
    <p:sldLayoutId id="2147483661" r:id="rId14"/>
    <p:sldLayoutId id="2147483660" r:id="rId15"/>
    <p:sldLayoutId id="2147483656" r:id="rId16"/>
    <p:sldLayoutId id="2147483657" r:id="rId17"/>
    <p:sldLayoutId id="2147483658" r:id="rId18"/>
    <p:sldLayoutId id="2147483659" r:id="rId19"/>
    <p:sldLayoutId id="2147483662"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hart" Target="../charts/chart4.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png"/><Relationship Id="rId1" Type="http://schemas.openxmlformats.org/officeDocument/2006/relationships/slideLayout" Target="../slideLayouts/slideLayout13.xml"/><Relationship Id="rId4" Type="http://schemas.openxmlformats.org/officeDocument/2006/relationships/hyperlink" Target="https://data.world/afterschool/teen-stress-mental-health-poll-on-after-schoo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hart" Target="../charts/chart1.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hart" Target="../charts/chart2.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png"/><Relationship Id="rId1" Type="http://schemas.openxmlformats.org/officeDocument/2006/relationships/slideLayout" Target="../slideLayouts/slideLayout10.xml"/><Relationship Id="rId5" Type="http://schemas.openxmlformats.org/officeDocument/2006/relationships/image" Target="../media/image11.pn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hart" Target="../charts/chart3.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F87EEA2-C071-5C54-2A08-64F6D0E61C15}"/>
              </a:ext>
            </a:extLst>
          </p:cNvPr>
          <p:cNvSpPr txBox="1"/>
          <p:nvPr/>
        </p:nvSpPr>
        <p:spPr>
          <a:xfrm>
            <a:off x="885977" y="2171857"/>
            <a:ext cx="5195285" cy="1569660"/>
          </a:xfrm>
          <a:prstGeom prst="rect">
            <a:avLst/>
          </a:prstGeom>
          <a:noFill/>
        </p:spPr>
        <p:txBody>
          <a:bodyPr wrap="square" rtlCol="0">
            <a:spAutoFit/>
          </a:bodyPr>
          <a:lstStyle/>
          <a:p>
            <a:r>
              <a:rPr lang="en-US" sz="3200" dirty="0">
                <a:latin typeface="TT Travels Trl DemiBold" panose="02000503030000020004" pitchFamily="50" charset="0"/>
                <a:cs typeface="Mangal Pro" panose="020B0502040204020203" pitchFamily="2" charset="0"/>
              </a:rPr>
              <a:t>Building Resilience Through Efficient Stress Management</a:t>
            </a:r>
            <a:endParaRPr lang="en-IN" sz="3200" dirty="0">
              <a:latin typeface="TT Travels Trl DemiBold" panose="02000503030000020004" pitchFamily="50" charset="0"/>
              <a:cs typeface="Mangal Pro" panose="020B0502040204020203" pitchFamily="2" charset="0"/>
            </a:endParaRPr>
          </a:p>
        </p:txBody>
      </p:sp>
      <p:pic>
        <p:nvPicPr>
          <p:cNvPr id="14" name="Picture Placeholder 13" descr="A person covered in sticky notes&#10;&#10;Description automatically generated">
            <a:extLst>
              <a:ext uri="{FF2B5EF4-FFF2-40B4-BE49-F238E27FC236}">
                <a16:creationId xmlns:a16="http://schemas.microsoft.com/office/drawing/2014/main" id="{7C931347-8A86-9FA0-13FD-31DC280D50F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236" b="236"/>
          <a:stretch>
            <a:fillRect/>
          </a:stretch>
        </p:blipFill>
        <p:spPr>
          <a:xfrm>
            <a:off x="8053471" y="1524824"/>
            <a:ext cx="3433147" cy="4271962"/>
          </a:xfrm>
          <a:ln w="12700">
            <a:solidFill>
              <a:schemeClr val="tx1"/>
            </a:solidFill>
          </a:ln>
        </p:spPr>
      </p:pic>
      <p:grpSp>
        <p:nvGrpSpPr>
          <p:cNvPr id="20" name="Group 19">
            <a:extLst>
              <a:ext uri="{FF2B5EF4-FFF2-40B4-BE49-F238E27FC236}">
                <a16:creationId xmlns:a16="http://schemas.microsoft.com/office/drawing/2014/main" id="{B8FED5C5-A983-467C-84DC-92031E76CD4C}"/>
              </a:ext>
            </a:extLst>
          </p:cNvPr>
          <p:cNvGrpSpPr/>
          <p:nvPr/>
        </p:nvGrpSpPr>
        <p:grpSpPr>
          <a:xfrm>
            <a:off x="1184559" y="5162162"/>
            <a:ext cx="1891948" cy="646331"/>
            <a:chOff x="885977" y="5162162"/>
            <a:chExt cx="1891948" cy="646331"/>
          </a:xfrm>
        </p:grpSpPr>
        <p:sp>
          <p:nvSpPr>
            <p:cNvPr id="15" name="Oval 14">
              <a:extLst>
                <a:ext uri="{FF2B5EF4-FFF2-40B4-BE49-F238E27FC236}">
                  <a16:creationId xmlns:a16="http://schemas.microsoft.com/office/drawing/2014/main" id="{D1127AB0-B10A-33DD-EDD3-EC07581C628C}"/>
                </a:ext>
              </a:extLst>
            </p:cNvPr>
            <p:cNvSpPr/>
            <p:nvPr/>
          </p:nvSpPr>
          <p:spPr>
            <a:xfrm>
              <a:off x="885977" y="5297239"/>
              <a:ext cx="429743" cy="42474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hlinkClick r:id="" action="ppaction://hlinkshowjump?jump=nextslide"/>
              <a:extLst>
                <a:ext uri="{FF2B5EF4-FFF2-40B4-BE49-F238E27FC236}">
                  <a16:creationId xmlns:a16="http://schemas.microsoft.com/office/drawing/2014/main" id="{1300AE02-4245-2D79-F7BA-880A3F9542A1}"/>
                </a:ext>
              </a:extLst>
            </p:cNvPr>
            <p:cNvSpPr txBox="1"/>
            <p:nvPr/>
          </p:nvSpPr>
          <p:spPr>
            <a:xfrm>
              <a:off x="926271" y="5162162"/>
              <a:ext cx="231140" cy="646331"/>
            </a:xfrm>
            <a:prstGeom prst="rect">
              <a:avLst/>
            </a:prstGeom>
            <a:noFill/>
          </p:spPr>
          <p:txBody>
            <a:bodyPr wrap="square" rtlCol="0">
              <a:spAutoFit/>
            </a:bodyPr>
            <a:lstStyle/>
            <a:p>
              <a:r>
                <a:rPr lang="en-IN" sz="3600" dirty="0">
                  <a:latin typeface="Bahnschrift SemiBold" panose="020B0502040204020203" pitchFamily="34" charset="0"/>
                </a:rPr>
                <a:t>&gt;</a:t>
              </a:r>
            </a:p>
          </p:txBody>
        </p:sp>
        <p:sp>
          <p:nvSpPr>
            <p:cNvPr id="17" name="TextBox 16">
              <a:hlinkClick r:id="" action="ppaction://hlinkshowjump?jump=nextslide"/>
              <a:extLst>
                <a:ext uri="{FF2B5EF4-FFF2-40B4-BE49-F238E27FC236}">
                  <a16:creationId xmlns:a16="http://schemas.microsoft.com/office/drawing/2014/main" id="{25567925-CF51-3070-3191-72C9CD3F2B4C}"/>
                </a:ext>
              </a:extLst>
            </p:cNvPr>
            <p:cNvSpPr txBox="1"/>
            <p:nvPr/>
          </p:nvSpPr>
          <p:spPr>
            <a:xfrm>
              <a:off x="1361095" y="5280192"/>
              <a:ext cx="1416830" cy="400110"/>
            </a:xfrm>
            <a:prstGeom prst="rect">
              <a:avLst/>
            </a:prstGeom>
            <a:noFill/>
          </p:spPr>
          <p:txBody>
            <a:bodyPr wrap="square" rtlCol="0">
              <a:spAutoFit/>
            </a:bodyPr>
            <a:lstStyle/>
            <a:p>
              <a:r>
                <a:rPr lang="en-IN" sz="2000" dirty="0">
                  <a:latin typeface="Visitor TT1 BRK" pitchFamily="2" charset="0"/>
                </a:rPr>
                <a:t>Explore</a:t>
              </a:r>
            </a:p>
          </p:txBody>
        </p:sp>
      </p:grpSp>
      <p:sp>
        <p:nvSpPr>
          <p:cNvPr id="19" name="TextBox 18">
            <a:extLst>
              <a:ext uri="{FF2B5EF4-FFF2-40B4-BE49-F238E27FC236}">
                <a16:creationId xmlns:a16="http://schemas.microsoft.com/office/drawing/2014/main" id="{073DEF32-D05F-5B43-8E3E-F79C468925D0}"/>
              </a:ext>
            </a:extLst>
          </p:cNvPr>
          <p:cNvSpPr txBox="1"/>
          <p:nvPr/>
        </p:nvSpPr>
        <p:spPr>
          <a:xfrm>
            <a:off x="954086" y="4065137"/>
            <a:ext cx="3709620" cy="523220"/>
          </a:xfrm>
          <a:prstGeom prst="rect">
            <a:avLst/>
          </a:prstGeom>
          <a:noFill/>
        </p:spPr>
        <p:txBody>
          <a:bodyPr wrap="square" rtlCol="0">
            <a:spAutoFit/>
          </a:bodyPr>
          <a:lstStyle/>
          <a:p>
            <a:r>
              <a:rPr lang="en-US" sz="1400" dirty="0">
                <a:latin typeface="Corbel" panose="020B0503020204020204" pitchFamily="34" charset="0"/>
              </a:rPr>
              <a:t>Handle Life's Storms with Inner Calm and Allow Stress to Dissipate.</a:t>
            </a:r>
            <a:endParaRPr lang="en-IN" sz="1400" dirty="0">
              <a:latin typeface="Corbel" panose="020B0503020204020204" pitchFamily="34" charset="0"/>
            </a:endParaRPr>
          </a:p>
        </p:txBody>
      </p:sp>
      <p:grpSp>
        <p:nvGrpSpPr>
          <p:cNvPr id="6" name="Group 5">
            <a:extLst>
              <a:ext uri="{FF2B5EF4-FFF2-40B4-BE49-F238E27FC236}">
                <a16:creationId xmlns:a16="http://schemas.microsoft.com/office/drawing/2014/main" id="{1E584E47-173D-58F3-9539-1ABF1962DCBB}"/>
              </a:ext>
            </a:extLst>
          </p:cNvPr>
          <p:cNvGrpSpPr/>
          <p:nvPr/>
        </p:nvGrpSpPr>
        <p:grpSpPr>
          <a:xfrm>
            <a:off x="665475" y="317416"/>
            <a:ext cx="11753589" cy="577223"/>
            <a:chOff x="665475" y="317416"/>
            <a:chExt cx="11753589" cy="577223"/>
          </a:xfrm>
        </p:grpSpPr>
        <p:pic>
          <p:nvPicPr>
            <p:cNvPr id="7" name="Picture 6">
              <a:extLst>
                <a:ext uri="{FF2B5EF4-FFF2-40B4-BE49-F238E27FC236}">
                  <a16:creationId xmlns:a16="http://schemas.microsoft.com/office/drawing/2014/main" id="{44D9AC5B-E3AD-EE6A-90CD-06A8DA51CB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8" name="TextBox 7">
              <a:extLst>
                <a:ext uri="{FF2B5EF4-FFF2-40B4-BE49-F238E27FC236}">
                  <a16:creationId xmlns:a16="http://schemas.microsoft.com/office/drawing/2014/main" id="{FA5B7DAD-410A-D51C-32CE-422776045524}"/>
                </a:ext>
              </a:extLst>
            </p:cNvPr>
            <p:cNvSpPr txBox="1"/>
            <p:nvPr/>
          </p:nvSpPr>
          <p:spPr>
            <a:xfrm>
              <a:off x="1242698" y="464013"/>
              <a:ext cx="4657969" cy="400110"/>
            </a:xfrm>
            <a:prstGeom prst="rect">
              <a:avLst/>
            </a:prstGeom>
            <a:noFill/>
          </p:spPr>
          <p:txBody>
            <a:bodyPr wrap="square" rtlCol="0">
              <a:spAutoFit/>
            </a:bodyPr>
            <a:lstStyle/>
            <a:p>
              <a:r>
                <a:rPr lang="en-IN" sz="2000">
                  <a:latin typeface="Visitor TT1 BRK" pitchFamily="2" charset="0"/>
                </a:rPr>
                <a:t>Stress Resilience</a:t>
              </a:r>
              <a:endParaRPr lang="en-IN" sz="2000" dirty="0">
                <a:latin typeface="Visitor TT1 BRK" pitchFamily="2" charset="0"/>
              </a:endParaRPr>
            </a:p>
          </p:txBody>
        </p:sp>
        <p:sp>
          <p:nvSpPr>
            <p:cNvPr id="9" name="TextBox 8">
              <a:extLst>
                <a:ext uri="{FF2B5EF4-FFF2-40B4-BE49-F238E27FC236}">
                  <a16:creationId xmlns:a16="http://schemas.microsoft.com/office/drawing/2014/main" id="{81DFD200-A611-4725-43C6-8AF28B8F4B83}"/>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spTree>
    <p:extLst>
      <p:ext uri="{BB962C8B-B14F-4D97-AF65-F5344CB8AC3E}">
        <p14:creationId xmlns:p14="http://schemas.microsoft.com/office/powerpoint/2010/main" val="28354785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BD3E7-E5AC-A215-4D98-FAC69717BF1A}"/>
            </a:ext>
          </a:extLst>
        </p:cNvPr>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133EF653-F9F7-1EC3-F991-8BFA559ACA76}"/>
              </a:ext>
            </a:extLst>
          </p:cNvPr>
          <p:cNvSpPr/>
          <p:nvPr/>
        </p:nvSpPr>
        <p:spPr>
          <a:xfrm>
            <a:off x="6420191" y="1440494"/>
            <a:ext cx="4779453" cy="2237622"/>
          </a:xfrm>
          <a:prstGeom prst="roundRect">
            <a:avLst>
              <a:gd name="adj" fmla="val 15067"/>
            </a:avLst>
          </a:prstGeom>
          <a:solidFill>
            <a:schemeClr val="tx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B745A482-D544-73FE-856D-0EED70D2F1FA}"/>
              </a:ext>
            </a:extLst>
          </p:cNvPr>
          <p:cNvSpPr txBox="1"/>
          <p:nvPr/>
        </p:nvSpPr>
        <p:spPr>
          <a:xfrm>
            <a:off x="732270" y="1534529"/>
            <a:ext cx="4287520" cy="954107"/>
          </a:xfrm>
          <a:prstGeom prst="rect">
            <a:avLst/>
          </a:prstGeom>
          <a:noFill/>
        </p:spPr>
        <p:txBody>
          <a:bodyPr wrap="square" rtlCol="0">
            <a:spAutoFit/>
          </a:bodyPr>
          <a:lstStyle/>
          <a:p>
            <a:pPr algn="l"/>
            <a:r>
              <a:rPr lang="en-US" sz="2800" b="0" i="0" dirty="0">
                <a:effectLst/>
                <a:latin typeface="TT Travels Trl DemiBold" panose="02000503030000020004" pitchFamily="50" charset="0"/>
              </a:rPr>
              <a:t>Healthy Ways to Cope with Stress for Teens</a:t>
            </a:r>
          </a:p>
        </p:txBody>
      </p:sp>
      <p:sp>
        <p:nvSpPr>
          <p:cNvPr id="5" name="TextBox 4">
            <a:extLst>
              <a:ext uri="{FF2B5EF4-FFF2-40B4-BE49-F238E27FC236}">
                <a16:creationId xmlns:a16="http://schemas.microsoft.com/office/drawing/2014/main" id="{9BDF36B1-1380-0BD9-9C82-3CE6961B0DFF}"/>
              </a:ext>
            </a:extLst>
          </p:cNvPr>
          <p:cNvSpPr txBox="1"/>
          <p:nvPr/>
        </p:nvSpPr>
        <p:spPr>
          <a:xfrm>
            <a:off x="825498" y="3172277"/>
            <a:ext cx="3709231" cy="1169551"/>
          </a:xfrm>
          <a:prstGeom prst="rect">
            <a:avLst/>
          </a:prstGeom>
          <a:noFill/>
        </p:spPr>
        <p:txBody>
          <a:bodyPr wrap="square">
            <a:spAutoFit/>
          </a:bodyPr>
          <a:lstStyle/>
          <a:p>
            <a:r>
              <a:rPr lang="en-US" sz="1400" b="0" i="0" dirty="0">
                <a:solidFill>
                  <a:srgbClr val="7F7F7F"/>
                </a:solidFill>
                <a:effectLst/>
                <a:latin typeface="Montserrat" pitchFamily="2" charset="0"/>
              </a:rPr>
              <a:t>When stressed, it's crucial to engage in activities that promote mental well-being, such as practicing mindfulness and seeking support from trusted friends or family.</a:t>
            </a:r>
          </a:p>
        </p:txBody>
      </p:sp>
      <p:grpSp>
        <p:nvGrpSpPr>
          <p:cNvPr id="18" name="Group 17">
            <a:extLst>
              <a:ext uri="{FF2B5EF4-FFF2-40B4-BE49-F238E27FC236}">
                <a16:creationId xmlns:a16="http://schemas.microsoft.com/office/drawing/2014/main" id="{A6287AA0-85CF-DCC1-43A5-68B58208DEC2}"/>
              </a:ext>
            </a:extLst>
          </p:cNvPr>
          <p:cNvGrpSpPr/>
          <p:nvPr/>
        </p:nvGrpSpPr>
        <p:grpSpPr>
          <a:xfrm>
            <a:off x="6419327" y="1369825"/>
            <a:ext cx="4779453" cy="2237622"/>
            <a:chOff x="5794513" y="758757"/>
            <a:chExt cx="5188226" cy="2431703"/>
          </a:xfrm>
          <a:effectLst/>
        </p:grpSpPr>
        <p:sp>
          <p:nvSpPr>
            <p:cNvPr id="19" name="Rectangle: Rounded Corners 18">
              <a:extLst>
                <a:ext uri="{FF2B5EF4-FFF2-40B4-BE49-F238E27FC236}">
                  <a16:creationId xmlns:a16="http://schemas.microsoft.com/office/drawing/2014/main" id="{E7EB800B-2A7D-6333-2742-C30E64A39B5C}"/>
                </a:ext>
              </a:extLst>
            </p:cNvPr>
            <p:cNvSpPr/>
            <p:nvPr/>
          </p:nvSpPr>
          <p:spPr>
            <a:xfrm>
              <a:off x="5794513" y="758757"/>
              <a:ext cx="5188226" cy="2431703"/>
            </a:xfrm>
            <a:prstGeom prst="roundRect">
              <a:avLst>
                <a:gd name="adj" fmla="val 15067"/>
              </a:avLst>
            </a:prstGeom>
            <a:solidFill>
              <a:srgbClr val="ABFF4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F1B4E12F-AB0E-34BC-4B28-D0C96DC930E2}"/>
                </a:ext>
              </a:extLst>
            </p:cNvPr>
            <p:cNvSpPr/>
            <p:nvPr/>
          </p:nvSpPr>
          <p:spPr>
            <a:xfrm>
              <a:off x="6113354" y="1560601"/>
              <a:ext cx="49629" cy="1270992"/>
            </a:xfrm>
            <a:prstGeom prst="roundRect">
              <a:avLst>
                <a:gd name="adj" fmla="val 50000"/>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1EC68E2F-4F01-9BCF-20E1-69F903527916}"/>
                </a:ext>
              </a:extLst>
            </p:cNvPr>
            <p:cNvSpPr txBox="1"/>
            <p:nvPr/>
          </p:nvSpPr>
          <p:spPr>
            <a:xfrm>
              <a:off x="6807586" y="947558"/>
              <a:ext cx="3279635" cy="401366"/>
            </a:xfrm>
            <a:prstGeom prst="rect">
              <a:avLst/>
            </a:prstGeom>
            <a:noFill/>
          </p:spPr>
          <p:txBody>
            <a:bodyPr wrap="square" rtlCol="0">
              <a:spAutoFit/>
            </a:bodyPr>
            <a:lstStyle/>
            <a:p>
              <a:pPr algn="ctr"/>
              <a:r>
                <a:rPr lang="en-IN" b="0" i="0" dirty="0">
                  <a:effectLst/>
                  <a:latin typeface="Visitor TT1 BRK" pitchFamily="2" charset="0"/>
                </a:rPr>
                <a:t>Practice Mindfulness</a:t>
              </a:r>
              <a:endParaRPr lang="en-IN" dirty="0">
                <a:latin typeface="Visitor TT1 BRK" pitchFamily="2" charset="0"/>
              </a:endParaRPr>
            </a:p>
          </p:txBody>
        </p:sp>
        <p:sp>
          <p:nvSpPr>
            <p:cNvPr id="22" name="TextBox 21">
              <a:extLst>
                <a:ext uri="{FF2B5EF4-FFF2-40B4-BE49-F238E27FC236}">
                  <a16:creationId xmlns:a16="http://schemas.microsoft.com/office/drawing/2014/main" id="{0CC7AA96-C688-90CB-C8B3-4149D89A376B}"/>
                </a:ext>
              </a:extLst>
            </p:cNvPr>
            <p:cNvSpPr txBox="1"/>
            <p:nvPr/>
          </p:nvSpPr>
          <p:spPr>
            <a:xfrm>
              <a:off x="6431709" y="1688659"/>
              <a:ext cx="4541576" cy="903074"/>
            </a:xfrm>
            <a:prstGeom prst="rect">
              <a:avLst/>
            </a:prstGeom>
            <a:noFill/>
          </p:spPr>
          <p:txBody>
            <a:bodyPr wrap="square" rtlCol="0">
              <a:spAutoFit/>
            </a:bodyPr>
            <a:lstStyle/>
            <a:p>
              <a:r>
                <a:rPr lang="en-US" sz="1600" b="0" i="0" dirty="0">
                  <a:effectLst/>
                  <a:latin typeface="Montserrat" pitchFamily="2" charset="0"/>
                </a:rPr>
                <a:t>Focus on the present moment to reduce stress and improve mental clarity.</a:t>
              </a:r>
              <a:endParaRPr lang="en-US" sz="1600" dirty="0">
                <a:latin typeface="Montserrat" pitchFamily="2" charset="0"/>
                <a:cs typeface="Poppins Light" panose="00000400000000000000" pitchFamily="2" charset="0"/>
              </a:endParaRPr>
            </a:p>
          </p:txBody>
        </p:sp>
      </p:grpSp>
      <p:sp>
        <p:nvSpPr>
          <p:cNvPr id="3" name="Rectangle: Rounded Corners 2">
            <a:extLst>
              <a:ext uri="{FF2B5EF4-FFF2-40B4-BE49-F238E27FC236}">
                <a16:creationId xmlns:a16="http://schemas.microsoft.com/office/drawing/2014/main" id="{01648EE0-3DED-41DE-B90E-AC612BF35A2B}"/>
              </a:ext>
            </a:extLst>
          </p:cNvPr>
          <p:cNvSpPr/>
          <p:nvPr/>
        </p:nvSpPr>
        <p:spPr>
          <a:xfrm>
            <a:off x="6419328" y="4062238"/>
            <a:ext cx="4770744" cy="2237622"/>
          </a:xfrm>
          <a:prstGeom prst="roundRect">
            <a:avLst>
              <a:gd name="adj" fmla="val 15067"/>
            </a:avLst>
          </a:prstGeom>
          <a:solidFill>
            <a:schemeClr val="tx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7" name="Group 6">
            <a:extLst>
              <a:ext uri="{FF2B5EF4-FFF2-40B4-BE49-F238E27FC236}">
                <a16:creationId xmlns:a16="http://schemas.microsoft.com/office/drawing/2014/main" id="{E09CDB6F-6CCB-E7A3-409A-AEFBE934CCA7}"/>
              </a:ext>
            </a:extLst>
          </p:cNvPr>
          <p:cNvGrpSpPr/>
          <p:nvPr/>
        </p:nvGrpSpPr>
        <p:grpSpPr>
          <a:xfrm>
            <a:off x="6418463" y="3991569"/>
            <a:ext cx="4779453" cy="2237622"/>
            <a:chOff x="5794513" y="758757"/>
            <a:chExt cx="5188226" cy="2431703"/>
          </a:xfrm>
          <a:effectLst/>
        </p:grpSpPr>
        <p:sp>
          <p:nvSpPr>
            <p:cNvPr id="9" name="Rectangle: Rounded Corners 8">
              <a:extLst>
                <a:ext uri="{FF2B5EF4-FFF2-40B4-BE49-F238E27FC236}">
                  <a16:creationId xmlns:a16="http://schemas.microsoft.com/office/drawing/2014/main" id="{D3C24466-D6D3-83E8-BFCF-BC26549112A7}"/>
                </a:ext>
              </a:extLst>
            </p:cNvPr>
            <p:cNvSpPr/>
            <p:nvPr/>
          </p:nvSpPr>
          <p:spPr>
            <a:xfrm>
              <a:off x="5794513" y="758757"/>
              <a:ext cx="5188226" cy="2431703"/>
            </a:xfrm>
            <a:prstGeom prst="roundRect">
              <a:avLst>
                <a:gd name="adj" fmla="val 15067"/>
              </a:avLst>
            </a:prstGeom>
            <a:solidFill>
              <a:srgbClr val="ABFF4F"/>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83D3AF03-6B9D-BDE4-679D-9F5A48E86E12}"/>
                </a:ext>
              </a:extLst>
            </p:cNvPr>
            <p:cNvSpPr/>
            <p:nvPr/>
          </p:nvSpPr>
          <p:spPr>
            <a:xfrm>
              <a:off x="6113354" y="1560601"/>
              <a:ext cx="49629" cy="1270992"/>
            </a:xfrm>
            <a:prstGeom prst="roundRect">
              <a:avLst>
                <a:gd name="adj" fmla="val 50000"/>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B8B64618-35D5-EC55-E340-6C0C428F4505}"/>
                </a:ext>
              </a:extLst>
            </p:cNvPr>
            <p:cNvSpPr txBox="1"/>
            <p:nvPr/>
          </p:nvSpPr>
          <p:spPr>
            <a:xfrm>
              <a:off x="6807586" y="947558"/>
              <a:ext cx="3279635" cy="401366"/>
            </a:xfrm>
            <a:prstGeom prst="rect">
              <a:avLst/>
            </a:prstGeom>
            <a:noFill/>
          </p:spPr>
          <p:txBody>
            <a:bodyPr wrap="square" rtlCol="0">
              <a:spAutoFit/>
            </a:bodyPr>
            <a:lstStyle/>
            <a:p>
              <a:pPr algn="ctr"/>
              <a:r>
                <a:rPr lang="en-IN" b="0" i="0" dirty="0">
                  <a:effectLst/>
                  <a:latin typeface="Visitor TT1 BRK" pitchFamily="2" charset="0"/>
                </a:rPr>
                <a:t>Seek support</a:t>
              </a:r>
              <a:endParaRPr lang="en-IN" dirty="0">
                <a:latin typeface="Visitor TT1 BRK" pitchFamily="2" charset="0"/>
              </a:endParaRPr>
            </a:p>
          </p:txBody>
        </p:sp>
        <p:sp>
          <p:nvSpPr>
            <p:cNvPr id="17" name="TextBox 16">
              <a:extLst>
                <a:ext uri="{FF2B5EF4-FFF2-40B4-BE49-F238E27FC236}">
                  <a16:creationId xmlns:a16="http://schemas.microsoft.com/office/drawing/2014/main" id="{6AF7B484-BBD3-00AC-5899-4424208FC4BF}"/>
                </a:ext>
              </a:extLst>
            </p:cNvPr>
            <p:cNvSpPr txBox="1"/>
            <p:nvPr/>
          </p:nvSpPr>
          <p:spPr>
            <a:xfrm>
              <a:off x="6432647" y="1630404"/>
              <a:ext cx="4541576" cy="1170651"/>
            </a:xfrm>
            <a:prstGeom prst="rect">
              <a:avLst/>
            </a:prstGeom>
            <a:noFill/>
          </p:spPr>
          <p:txBody>
            <a:bodyPr wrap="square" rtlCol="0">
              <a:spAutoFit/>
            </a:bodyPr>
            <a:lstStyle/>
            <a:p>
              <a:r>
                <a:rPr lang="en-US" sz="1600" b="0" i="0" dirty="0">
                  <a:effectLst/>
                  <a:latin typeface="Montserrat" pitchFamily="2" charset="0"/>
                </a:rPr>
                <a:t>Talk to a trusted friend, family member, or counselor about your feelings to find relief and understanding.</a:t>
              </a:r>
              <a:endParaRPr lang="en-US" sz="1600" dirty="0">
                <a:latin typeface="Montserrat" pitchFamily="2" charset="0"/>
                <a:cs typeface="Poppins Light" panose="00000400000000000000" pitchFamily="2" charset="0"/>
              </a:endParaRPr>
            </a:p>
          </p:txBody>
        </p:sp>
      </p:grpSp>
      <p:sp>
        <p:nvSpPr>
          <p:cNvPr id="23" name="Rectangle: Rounded Corners 22">
            <a:extLst>
              <a:ext uri="{FF2B5EF4-FFF2-40B4-BE49-F238E27FC236}">
                <a16:creationId xmlns:a16="http://schemas.microsoft.com/office/drawing/2014/main" id="{50896850-6687-0B92-9A6B-05720CB44F90}"/>
              </a:ext>
            </a:extLst>
          </p:cNvPr>
          <p:cNvSpPr/>
          <p:nvPr/>
        </p:nvSpPr>
        <p:spPr>
          <a:xfrm>
            <a:off x="825498" y="2623051"/>
            <a:ext cx="4101065" cy="51733"/>
          </a:xfrm>
          <a:prstGeom prst="roundRect">
            <a:avLst>
              <a:gd name="adj" fmla="val 50000"/>
            </a:avLst>
          </a:prstGeom>
          <a:solidFill>
            <a:srgbClr val="ABFF4F"/>
          </a:solidFill>
          <a:ln w="127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4" name="Group 23">
            <a:extLst>
              <a:ext uri="{FF2B5EF4-FFF2-40B4-BE49-F238E27FC236}">
                <a16:creationId xmlns:a16="http://schemas.microsoft.com/office/drawing/2014/main" id="{54B0AEB2-E6E4-790A-4BEF-1373E7308483}"/>
              </a:ext>
            </a:extLst>
          </p:cNvPr>
          <p:cNvGrpSpPr/>
          <p:nvPr/>
        </p:nvGrpSpPr>
        <p:grpSpPr>
          <a:xfrm>
            <a:off x="665475" y="317416"/>
            <a:ext cx="11753589" cy="577223"/>
            <a:chOff x="665475" y="317416"/>
            <a:chExt cx="11753589" cy="577223"/>
          </a:xfrm>
        </p:grpSpPr>
        <p:pic>
          <p:nvPicPr>
            <p:cNvPr id="25" name="Picture 24">
              <a:extLst>
                <a:ext uri="{FF2B5EF4-FFF2-40B4-BE49-F238E27FC236}">
                  <a16:creationId xmlns:a16="http://schemas.microsoft.com/office/drawing/2014/main" id="{6E737069-DDC5-78F8-F912-6DCA295F89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26" name="TextBox 25">
              <a:extLst>
                <a:ext uri="{FF2B5EF4-FFF2-40B4-BE49-F238E27FC236}">
                  <a16:creationId xmlns:a16="http://schemas.microsoft.com/office/drawing/2014/main" id="{55525B94-6397-92BF-71B1-036A05F44F91}"/>
                </a:ext>
              </a:extLst>
            </p:cNvPr>
            <p:cNvSpPr txBox="1"/>
            <p:nvPr/>
          </p:nvSpPr>
          <p:spPr>
            <a:xfrm>
              <a:off x="1242698" y="464013"/>
              <a:ext cx="4657969" cy="400110"/>
            </a:xfrm>
            <a:prstGeom prst="rect">
              <a:avLst/>
            </a:prstGeom>
            <a:noFill/>
          </p:spPr>
          <p:txBody>
            <a:bodyPr wrap="square" rtlCol="0">
              <a:spAutoFit/>
            </a:bodyPr>
            <a:lstStyle/>
            <a:p>
              <a:r>
                <a:rPr lang="en-IN" sz="2000" dirty="0">
                  <a:latin typeface="Visitor TT1 BRK" pitchFamily="2" charset="0"/>
                </a:rPr>
                <a:t>Stress Resilience</a:t>
              </a:r>
            </a:p>
          </p:txBody>
        </p:sp>
        <p:sp>
          <p:nvSpPr>
            <p:cNvPr id="27" name="TextBox 26">
              <a:extLst>
                <a:ext uri="{FF2B5EF4-FFF2-40B4-BE49-F238E27FC236}">
                  <a16:creationId xmlns:a16="http://schemas.microsoft.com/office/drawing/2014/main" id="{ECB8723A-0AC1-6C59-74B9-3D378161D0F4}"/>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spTree>
    <p:extLst>
      <p:ext uri="{BB962C8B-B14F-4D97-AF65-F5344CB8AC3E}">
        <p14:creationId xmlns:p14="http://schemas.microsoft.com/office/powerpoint/2010/main" val="3027498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3F3DD599-8CBC-EEDF-A86B-96479F7E90FF}"/>
              </a:ext>
            </a:extLst>
          </p:cNvPr>
          <p:cNvGraphicFramePr/>
          <p:nvPr>
            <p:extLst>
              <p:ext uri="{D42A27DB-BD31-4B8C-83A1-F6EECF244321}">
                <p14:modId xmlns:p14="http://schemas.microsoft.com/office/powerpoint/2010/main" val="2384430492"/>
              </p:ext>
            </p:extLst>
          </p:nvPr>
        </p:nvGraphicFramePr>
        <p:xfrm>
          <a:off x="637932" y="2220416"/>
          <a:ext cx="4657969" cy="3911485"/>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CE8E6440-09EE-88D4-7F02-CAB88AEBF251}"/>
              </a:ext>
            </a:extLst>
          </p:cNvPr>
          <p:cNvSpPr txBox="1"/>
          <p:nvPr/>
        </p:nvSpPr>
        <p:spPr>
          <a:xfrm>
            <a:off x="6096000" y="1475237"/>
            <a:ext cx="6118202" cy="461665"/>
          </a:xfrm>
          <a:prstGeom prst="rect">
            <a:avLst/>
          </a:prstGeom>
          <a:noFill/>
        </p:spPr>
        <p:txBody>
          <a:bodyPr wrap="square" rtlCol="0">
            <a:spAutoFit/>
          </a:bodyPr>
          <a:lstStyle/>
          <a:p>
            <a:r>
              <a:rPr lang="en-US" sz="2400" dirty="0">
                <a:latin typeface="TT Travels Trl DemiBold" panose="02000503030000020004" pitchFamily="50" charset="0"/>
              </a:rPr>
              <a:t>What resources do you use to help</a:t>
            </a:r>
            <a:endParaRPr lang="en-IN" sz="2400" dirty="0">
              <a:latin typeface="TT Travels Trl DemiBold" panose="02000503030000020004" pitchFamily="50" charset="0"/>
              <a:cs typeface="Mangal Pro" panose="020B0502040204020203" pitchFamily="2" charset="0"/>
            </a:endParaRPr>
          </a:p>
        </p:txBody>
      </p:sp>
      <p:grpSp>
        <p:nvGrpSpPr>
          <p:cNvPr id="9" name="Group 8">
            <a:extLst>
              <a:ext uri="{FF2B5EF4-FFF2-40B4-BE49-F238E27FC236}">
                <a16:creationId xmlns:a16="http://schemas.microsoft.com/office/drawing/2014/main" id="{7C0C8E30-AA3A-66E3-984D-555EE6C54BE0}"/>
              </a:ext>
            </a:extLst>
          </p:cNvPr>
          <p:cNvGrpSpPr/>
          <p:nvPr/>
        </p:nvGrpSpPr>
        <p:grpSpPr>
          <a:xfrm>
            <a:off x="665475" y="317416"/>
            <a:ext cx="11753589" cy="577223"/>
            <a:chOff x="665475" y="317416"/>
            <a:chExt cx="11753589" cy="577223"/>
          </a:xfrm>
        </p:grpSpPr>
        <p:pic>
          <p:nvPicPr>
            <p:cNvPr id="10" name="Picture 9">
              <a:extLst>
                <a:ext uri="{FF2B5EF4-FFF2-40B4-BE49-F238E27FC236}">
                  <a16:creationId xmlns:a16="http://schemas.microsoft.com/office/drawing/2014/main" id="{21BD9342-19F1-F374-C11F-0254DDBCE6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11" name="TextBox 10">
              <a:extLst>
                <a:ext uri="{FF2B5EF4-FFF2-40B4-BE49-F238E27FC236}">
                  <a16:creationId xmlns:a16="http://schemas.microsoft.com/office/drawing/2014/main" id="{219809BD-F141-A522-9B1E-59DFB8E977FA}"/>
                </a:ext>
              </a:extLst>
            </p:cNvPr>
            <p:cNvSpPr txBox="1"/>
            <p:nvPr/>
          </p:nvSpPr>
          <p:spPr>
            <a:xfrm>
              <a:off x="1242698" y="464013"/>
              <a:ext cx="4657969" cy="400110"/>
            </a:xfrm>
            <a:prstGeom prst="rect">
              <a:avLst/>
            </a:prstGeom>
            <a:noFill/>
          </p:spPr>
          <p:txBody>
            <a:bodyPr wrap="square" rtlCol="0">
              <a:spAutoFit/>
            </a:bodyPr>
            <a:lstStyle/>
            <a:p>
              <a:r>
                <a:rPr lang="en-IN" sz="2000" dirty="0">
                  <a:latin typeface="Visitor TT1 BRK" pitchFamily="2" charset="0"/>
                </a:rPr>
                <a:t>Stress Resilience</a:t>
              </a:r>
            </a:p>
          </p:txBody>
        </p:sp>
        <p:sp>
          <p:nvSpPr>
            <p:cNvPr id="12" name="TextBox 11">
              <a:extLst>
                <a:ext uri="{FF2B5EF4-FFF2-40B4-BE49-F238E27FC236}">
                  <a16:creationId xmlns:a16="http://schemas.microsoft.com/office/drawing/2014/main" id="{2E898F27-F8FD-DC2D-8BDB-0A3F66B0A23A}"/>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grpSp>
        <p:nvGrpSpPr>
          <p:cNvPr id="26" name="Group 25">
            <a:extLst>
              <a:ext uri="{FF2B5EF4-FFF2-40B4-BE49-F238E27FC236}">
                <a16:creationId xmlns:a16="http://schemas.microsoft.com/office/drawing/2014/main" id="{9CD0595C-DD07-6934-81F3-5853FA738EBE}"/>
              </a:ext>
            </a:extLst>
          </p:cNvPr>
          <p:cNvGrpSpPr/>
          <p:nvPr/>
        </p:nvGrpSpPr>
        <p:grpSpPr>
          <a:xfrm>
            <a:off x="7124700" y="2410277"/>
            <a:ext cx="3965153" cy="602314"/>
            <a:chOff x="7124700" y="2410277"/>
            <a:chExt cx="3965153" cy="602314"/>
          </a:xfrm>
        </p:grpSpPr>
        <p:grpSp>
          <p:nvGrpSpPr>
            <p:cNvPr id="6" name="Group 5">
              <a:extLst>
                <a:ext uri="{FF2B5EF4-FFF2-40B4-BE49-F238E27FC236}">
                  <a16:creationId xmlns:a16="http://schemas.microsoft.com/office/drawing/2014/main" id="{3DC1D6CC-53AC-C6F8-2B6B-4D05BBDD6F9C}"/>
                </a:ext>
              </a:extLst>
            </p:cNvPr>
            <p:cNvGrpSpPr/>
            <p:nvPr/>
          </p:nvGrpSpPr>
          <p:grpSpPr>
            <a:xfrm>
              <a:off x="7124700" y="2410277"/>
              <a:ext cx="758761" cy="602314"/>
              <a:chOff x="7124700" y="2278197"/>
              <a:chExt cx="758761" cy="602314"/>
            </a:xfrm>
          </p:grpSpPr>
          <p:sp>
            <p:nvSpPr>
              <p:cNvPr id="19" name="Rectangle: Rounded Corners 18">
                <a:extLst>
                  <a:ext uri="{FF2B5EF4-FFF2-40B4-BE49-F238E27FC236}">
                    <a16:creationId xmlns:a16="http://schemas.microsoft.com/office/drawing/2014/main" id="{997F77CD-2EDF-CC0E-E369-D98CD01E718A}"/>
                  </a:ext>
                </a:extLst>
              </p:cNvPr>
              <p:cNvSpPr/>
              <p:nvPr/>
            </p:nvSpPr>
            <p:spPr>
              <a:xfrm>
                <a:off x="7124700" y="2278197"/>
                <a:ext cx="632459" cy="602314"/>
              </a:xfrm>
              <a:prstGeom prst="roundRect">
                <a:avLst>
                  <a:gd name="adj" fmla="val 17517"/>
                </a:avLst>
              </a:prstGeom>
              <a:solidFill>
                <a:srgbClr val="27D7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TextBox 22">
                <a:extLst>
                  <a:ext uri="{FF2B5EF4-FFF2-40B4-BE49-F238E27FC236}">
                    <a16:creationId xmlns:a16="http://schemas.microsoft.com/office/drawing/2014/main" id="{A2033592-D7BF-B898-B5F6-84D8C44A8E2E}"/>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44%</a:t>
                </a:r>
              </a:p>
            </p:txBody>
          </p:sp>
        </p:grpSp>
        <p:sp>
          <p:nvSpPr>
            <p:cNvPr id="31" name="TextBox 30">
              <a:extLst>
                <a:ext uri="{FF2B5EF4-FFF2-40B4-BE49-F238E27FC236}">
                  <a16:creationId xmlns:a16="http://schemas.microsoft.com/office/drawing/2014/main" id="{795585FD-FCF7-E695-EFA0-F1C9953A30CF}"/>
                </a:ext>
              </a:extLst>
            </p:cNvPr>
            <p:cNvSpPr txBox="1"/>
            <p:nvPr/>
          </p:nvSpPr>
          <p:spPr>
            <a:xfrm>
              <a:off x="7964098" y="2571079"/>
              <a:ext cx="3125755" cy="307777"/>
            </a:xfrm>
            <a:prstGeom prst="rect">
              <a:avLst/>
            </a:prstGeom>
            <a:noFill/>
          </p:spPr>
          <p:txBody>
            <a:bodyPr wrap="square" rtlCol="0">
              <a:spAutoFit/>
            </a:bodyPr>
            <a:lstStyle/>
            <a:p>
              <a:r>
                <a:rPr lang="en-IN" sz="1400" dirty="0">
                  <a:solidFill>
                    <a:srgbClr val="27D7C0"/>
                  </a:solidFill>
                  <a:latin typeface="Montserrat" pitchFamily="2" charset="0"/>
                </a:rPr>
                <a:t>Apps/Online</a:t>
              </a:r>
            </a:p>
          </p:txBody>
        </p:sp>
      </p:grpSp>
      <p:grpSp>
        <p:nvGrpSpPr>
          <p:cNvPr id="27" name="Group 26">
            <a:extLst>
              <a:ext uri="{FF2B5EF4-FFF2-40B4-BE49-F238E27FC236}">
                <a16:creationId xmlns:a16="http://schemas.microsoft.com/office/drawing/2014/main" id="{0CA7F75B-8DAD-CB01-DF6A-34A44C761E1F}"/>
              </a:ext>
            </a:extLst>
          </p:cNvPr>
          <p:cNvGrpSpPr/>
          <p:nvPr/>
        </p:nvGrpSpPr>
        <p:grpSpPr>
          <a:xfrm>
            <a:off x="7123385" y="3091638"/>
            <a:ext cx="3966469" cy="602314"/>
            <a:chOff x="7123385" y="3091638"/>
            <a:chExt cx="3966469" cy="602314"/>
          </a:xfrm>
        </p:grpSpPr>
        <p:grpSp>
          <p:nvGrpSpPr>
            <p:cNvPr id="7" name="Group 6">
              <a:extLst>
                <a:ext uri="{FF2B5EF4-FFF2-40B4-BE49-F238E27FC236}">
                  <a16:creationId xmlns:a16="http://schemas.microsoft.com/office/drawing/2014/main" id="{AF136BAC-BD59-23EC-99E9-338530FBF324}"/>
                </a:ext>
              </a:extLst>
            </p:cNvPr>
            <p:cNvGrpSpPr/>
            <p:nvPr/>
          </p:nvGrpSpPr>
          <p:grpSpPr>
            <a:xfrm>
              <a:off x="7123385" y="3091638"/>
              <a:ext cx="758761" cy="602314"/>
              <a:chOff x="7124700" y="2278197"/>
              <a:chExt cx="758761" cy="602314"/>
            </a:xfrm>
          </p:grpSpPr>
          <p:sp>
            <p:nvSpPr>
              <p:cNvPr id="13" name="Rectangle: Rounded Corners 12">
                <a:extLst>
                  <a:ext uri="{FF2B5EF4-FFF2-40B4-BE49-F238E27FC236}">
                    <a16:creationId xmlns:a16="http://schemas.microsoft.com/office/drawing/2014/main" id="{C5654C5B-0606-668D-F97B-1BB53147D6E0}"/>
                  </a:ext>
                </a:extLst>
              </p:cNvPr>
              <p:cNvSpPr/>
              <p:nvPr/>
            </p:nvSpPr>
            <p:spPr>
              <a:xfrm>
                <a:off x="7124700" y="2278197"/>
                <a:ext cx="632459" cy="602314"/>
              </a:xfrm>
              <a:prstGeom prst="roundRect">
                <a:avLst>
                  <a:gd name="adj" fmla="val 17517"/>
                </a:avLst>
              </a:prstGeom>
              <a:solidFill>
                <a:srgbClr val="FD543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B7F49F95-5003-6907-2969-E3C8DCA4DA60}"/>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35%</a:t>
                </a:r>
              </a:p>
            </p:txBody>
          </p:sp>
        </p:grpSp>
        <p:sp>
          <p:nvSpPr>
            <p:cNvPr id="3" name="TextBox 2">
              <a:extLst>
                <a:ext uri="{FF2B5EF4-FFF2-40B4-BE49-F238E27FC236}">
                  <a16:creationId xmlns:a16="http://schemas.microsoft.com/office/drawing/2014/main" id="{784A9276-D444-A5F5-E41E-F4464E5D1326}"/>
                </a:ext>
              </a:extLst>
            </p:cNvPr>
            <p:cNvSpPr txBox="1"/>
            <p:nvPr/>
          </p:nvSpPr>
          <p:spPr>
            <a:xfrm>
              <a:off x="7964099" y="3221661"/>
              <a:ext cx="3125755" cy="307777"/>
            </a:xfrm>
            <a:prstGeom prst="rect">
              <a:avLst/>
            </a:prstGeom>
            <a:noFill/>
          </p:spPr>
          <p:txBody>
            <a:bodyPr wrap="square" rtlCol="0">
              <a:spAutoFit/>
            </a:bodyPr>
            <a:lstStyle/>
            <a:p>
              <a:r>
                <a:rPr lang="en-IN" sz="1400" dirty="0">
                  <a:solidFill>
                    <a:srgbClr val="FD5636"/>
                  </a:solidFill>
                  <a:latin typeface="Montserrat" pitchFamily="2" charset="0"/>
                </a:rPr>
                <a:t>Nothing</a:t>
              </a:r>
            </a:p>
          </p:txBody>
        </p:sp>
      </p:grpSp>
      <p:grpSp>
        <p:nvGrpSpPr>
          <p:cNvPr id="28" name="Group 27">
            <a:extLst>
              <a:ext uri="{FF2B5EF4-FFF2-40B4-BE49-F238E27FC236}">
                <a16:creationId xmlns:a16="http://schemas.microsoft.com/office/drawing/2014/main" id="{F5C32909-1841-346A-A79C-8A1853137B64}"/>
              </a:ext>
            </a:extLst>
          </p:cNvPr>
          <p:cNvGrpSpPr/>
          <p:nvPr/>
        </p:nvGrpSpPr>
        <p:grpSpPr>
          <a:xfrm>
            <a:off x="7123385" y="3772999"/>
            <a:ext cx="3966468" cy="602314"/>
            <a:chOff x="7123385" y="3772999"/>
            <a:chExt cx="3966468" cy="602314"/>
          </a:xfrm>
        </p:grpSpPr>
        <p:grpSp>
          <p:nvGrpSpPr>
            <p:cNvPr id="15" name="Group 14">
              <a:extLst>
                <a:ext uri="{FF2B5EF4-FFF2-40B4-BE49-F238E27FC236}">
                  <a16:creationId xmlns:a16="http://schemas.microsoft.com/office/drawing/2014/main" id="{EC8877DD-71B0-D301-0398-023C228A03A0}"/>
                </a:ext>
              </a:extLst>
            </p:cNvPr>
            <p:cNvGrpSpPr/>
            <p:nvPr/>
          </p:nvGrpSpPr>
          <p:grpSpPr>
            <a:xfrm>
              <a:off x="7123385" y="3772999"/>
              <a:ext cx="758761" cy="602314"/>
              <a:chOff x="7124700" y="2278197"/>
              <a:chExt cx="758761" cy="602314"/>
            </a:xfrm>
          </p:grpSpPr>
          <p:sp>
            <p:nvSpPr>
              <p:cNvPr id="16" name="Rectangle: Rounded Corners 15">
                <a:extLst>
                  <a:ext uri="{FF2B5EF4-FFF2-40B4-BE49-F238E27FC236}">
                    <a16:creationId xmlns:a16="http://schemas.microsoft.com/office/drawing/2014/main" id="{7C262EC2-7161-9462-B3C6-6E51E937086F}"/>
                  </a:ext>
                </a:extLst>
              </p:cNvPr>
              <p:cNvSpPr/>
              <p:nvPr/>
            </p:nvSpPr>
            <p:spPr>
              <a:xfrm>
                <a:off x="7124700" y="2278197"/>
                <a:ext cx="632459" cy="602314"/>
              </a:xfrm>
              <a:prstGeom prst="roundRect">
                <a:avLst>
                  <a:gd name="adj" fmla="val 17517"/>
                </a:avLst>
              </a:prstGeom>
              <a:solidFill>
                <a:srgbClr val="C1DD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982B3D75-56BA-6066-29F8-875041D02114}"/>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14%</a:t>
                </a:r>
              </a:p>
            </p:txBody>
          </p:sp>
        </p:grpSp>
        <p:sp>
          <p:nvSpPr>
            <p:cNvPr id="4" name="TextBox 3">
              <a:extLst>
                <a:ext uri="{FF2B5EF4-FFF2-40B4-BE49-F238E27FC236}">
                  <a16:creationId xmlns:a16="http://schemas.microsoft.com/office/drawing/2014/main" id="{CDC8DA9D-958F-F8CC-A3A9-A216E6A186EE}"/>
                </a:ext>
              </a:extLst>
            </p:cNvPr>
            <p:cNvSpPr txBox="1"/>
            <p:nvPr/>
          </p:nvSpPr>
          <p:spPr>
            <a:xfrm>
              <a:off x="7964098" y="3920267"/>
              <a:ext cx="3125755" cy="307777"/>
            </a:xfrm>
            <a:prstGeom prst="rect">
              <a:avLst/>
            </a:prstGeom>
            <a:noFill/>
          </p:spPr>
          <p:txBody>
            <a:bodyPr wrap="square" rtlCol="0">
              <a:spAutoFit/>
            </a:bodyPr>
            <a:lstStyle/>
            <a:p>
              <a:r>
                <a:rPr lang="en-IN" sz="1400" dirty="0">
                  <a:solidFill>
                    <a:srgbClr val="C1DE6C"/>
                  </a:solidFill>
                  <a:latin typeface="Montserrat" pitchFamily="2" charset="0"/>
                </a:rPr>
                <a:t>Other</a:t>
              </a:r>
            </a:p>
          </p:txBody>
        </p:sp>
      </p:grpSp>
      <p:grpSp>
        <p:nvGrpSpPr>
          <p:cNvPr id="30" name="Group 29">
            <a:extLst>
              <a:ext uri="{FF2B5EF4-FFF2-40B4-BE49-F238E27FC236}">
                <a16:creationId xmlns:a16="http://schemas.microsoft.com/office/drawing/2014/main" id="{0AE956FE-A7A1-C9DB-2E9D-6F25D1E77D81}"/>
              </a:ext>
            </a:extLst>
          </p:cNvPr>
          <p:cNvGrpSpPr/>
          <p:nvPr/>
        </p:nvGrpSpPr>
        <p:grpSpPr>
          <a:xfrm>
            <a:off x="7135348" y="4454358"/>
            <a:ext cx="3954505" cy="602314"/>
            <a:chOff x="7135348" y="4454358"/>
            <a:chExt cx="3954505" cy="602314"/>
          </a:xfrm>
        </p:grpSpPr>
        <p:grpSp>
          <p:nvGrpSpPr>
            <p:cNvPr id="18" name="Group 17">
              <a:extLst>
                <a:ext uri="{FF2B5EF4-FFF2-40B4-BE49-F238E27FC236}">
                  <a16:creationId xmlns:a16="http://schemas.microsoft.com/office/drawing/2014/main" id="{8D071124-00A1-39F3-8F7B-129310D8A592}"/>
                </a:ext>
              </a:extLst>
            </p:cNvPr>
            <p:cNvGrpSpPr/>
            <p:nvPr/>
          </p:nvGrpSpPr>
          <p:grpSpPr>
            <a:xfrm>
              <a:off x="7135348" y="4454358"/>
              <a:ext cx="819721" cy="602314"/>
              <a:chOff x="7124700" y="2278197"/>
              <a:chExt cx="819721" cy="602314"/>
            </a:xfrm>
          </p:grpSpPr>
          <p:sp>
            <p:nvSpPr>
              <p:cNvPr id="20" name="Rectangle: Rounded Corners 19">
                <a:extLst>
                  <a:ext uri="{FF2B5EF4-FFF2-40B4-BE49-F238E27FC236}">
                    <a16:creationId xmlns:a16="http://schemas.microsoft.com/office/drawing/2014/main" id="{ACC1B5DF-80E5-AD9A-D2D6-BEB098A19834}"/>
                  </a:ext>
                </a:extLst>
              </p:cNvPr>
              <p:cNvSpPr/>
              <p:nvPr/>
            </p:nvSpPr>
            <p:spPr>
              <a:xfrm>
                <a:off x="7124700" y="2278197"/>
                <a:ext cx="632459" cy="602314"/>
              </a:xfrm>
              <a:prstGeom prst="roundRect">
                <a:avLst>
                  <a:gd name="adj" fmla="val 17517"/>
                </a:avLst>
              </a:prstGeom>
              <a:solidFill>
                <a:srgbClr val="F3A5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49EE7CE0-31AF-911D-F07F-246F27F21F7B}"/>
                  </a:ext>
                </a:extLst>
              </p:cNvPr>
              <p:cNvSpPr txBox="1"/>
              <p:nvPr/>
            </p:nvSpPr>
            <p:spPr>
              <a:xfrm>
                <a:off x="719455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5%</a:t>
                </a:r>
              </a:p>
            </p:txBody>
          </p:sp>
        </p:grpSp>
        <p:sp>
          <p:nvSpPr>
            <p:cNvPr id="5" name="TextBox 4">
              <a:extLst>
                <a:ext uri="{FF2B5EF4-FFF2-40B4-BE49-F238E27FC236}">
                  <a16:creationId xmlns:a16="http://schemas.microsoft.com/office/drawing/2014/main" id="{96D52842-7B97-6ADF-C857-652FEEF0F75E}"/>
                </a:ext>
              </a:extLst>
            </p:cNvPr>
            <p:cNvSpPr txBox="1"/>
            <p:nvPr/>
          </p:nvSpPr>
          <p:spPr>
            <a:xfrm>
              <a:off x="7964098" y="4603763"/>
              <a:ext cx="3125755" cy="307777"/>
            </a:xfrm>
            <a:prstGeom prst="rect">
              <a:avLst/>
            </a:prstGeom>
            <a:noFill/>
          </p:spPr>
          <p:txBody>
            <a:bodyPr wrap="square" rtlCol="0">
              <a:spAutoFit/>
            </a:bodyPr>
            <a:lstStyle/>
            <a:p>
              <a:r>
                <a:rPr lang="en-IN" sz="1400" dirty="0">
                  <a:solidFill>
                    <a:srgbClr val="F3A506"/>
                  </a:solidFill>
                  <a:latin typeface="Montserrat" pitchFamily="2" charset="0"/>
                </a:rPr>
                <a:t>Therapist</a:t>
              </a:r>
            </a:p>
          </p:txBody>
        </p:sp>
      </p:grpSp>
      <p:grpSp>
        <p:nvGrpSpPr>
          <p:cNvPr id="32" name="Group 31">
            <a:extLst>
              <a:ext uri="{FF2B5EF4-FFF2-40B4-BE49-F238E27FC236}">
                <a16:creationId xmlns:a16="http://schemas.microsoft.com/office/drawing/2014/main" id="{2B717166-0B5D-C3E5-1F19-28975BB54CE6}"/>
              </a:ext>
            </a:extLst>
          </p:cNvPr>
          <p:cNvGrpSpPr/>
          <p:nvPr/>
        </p:nvGrpSpPr>
        <p:grpSpPr>
          <a:xfrm>
            <a:off x="7138155" y="5135717"/>
            <a:ext cx="3951698" cy="602314"/>
            <a:chOff x="7138155" y="5135717"/>
            <a:chExt cx="3951698" cy="602314"/>
          </a:xfrm>
        </p:grpSpPr>
        <p:grpSp>
          <p:nvGrpSpPr>
            <p:cNvPr id="22" name="Group 21">
              <a:extLst>
                <a:ext uri="{FF2B5EF4-FFF2-40B4-BE49-F238E27FC236}">
                  <a16:creationId xmlns:a16="http://schemas.microsoft.com/office/drawing/2014/main" id="{3C57C6DF-03E2-F6E4-9C7A-43563B6712FC}"/>
                </a:ext>
              </a:extLst>
            </p:cNvPr>
            <p:cNvGrpSpPr/>
            <p:nvPr/>
          </p:nvGrpSpPr>
          <p:grpSpPr>
            <a:xfrm>
              <a:off x="7138155" y="5135717"/>
              <a:ext cx="829881" cy="602314"/>
              <a:chOff x="7124700" y="2278197"/>
              <a:chExt cx="829881" cy="602314"/>
            </a:xfrm>
          </p:grpSpPr>
          <p:sp>
            <p:nvSpPr>
              <p:cNvPr id="24" name="Rectangle: Rounded Corners 23">
                <a:extLst>
                  <a:ext uri="{FF2B5EF4-FFF2-40B4-BE49-F238E27FC236}">
                    <a16:creationId xmlns:a16="http://schemas.microsoft.com/office/drawing/2014/main" id="{88B7048A-9F18-0D20-05CD-2C05C0B3681C}"/>
                  </a:ext>
                </a:extLst>
              </p:cNvPr>
              <p:cNvSpPr/>
              <p:nvPr/>
            </p:nvSpPr>
            <p:spPr>
              <a:xfrm>
                <a:off x="7124700" y="2278197"/>
                <a:ext cx="632459" cy="602314"/>
              </a:xfrm>
              <a:prstGeom prst="roundRect">
                <a:avLst>
                  <a:gd name="adj" fmla="val 17517"/>
                </a:avLst>
              </a:prstGeom>
              <a:solidFill>
                <a:srgbClr val="A330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59A56A5E-9D46-55CE-AEA4-9B48B741CB07}"/>
                  </a:ext>
                </a:extLst>
              </p:cNvPr>
              <p:cNvSpPr txBox="1"/>
              <p:nvPr/>
            </p:nvSpPr>
            <p:spPr>
              <a:xfrm>
                <a:off x="720471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3%</a:t>
                </a:r>
              </a:p>
            </p:txBody>
          </p:sp>
        </p:grpSp>
        <p:sp>
          <p:nvSpPr>
            <p:cNvPr id="29" name="TextBox 28">
              <a:extLst>
                <a:ext uri="{FF2B5EF4-FFF2-40B4-BE49-F238E27FC236}">
                  <a16:creationId xmlns:a16="http://schemas.microsoft.com/office/drawing/2014/main" id="{2C37BFE2-FC40-9E68-5D6D-D5706B5D0A64}"/>
                </a:ext>
              </a:extLst>
            </p:cNvPr>
            <p:cNvSpPr txBox="1"/>
            <p:nvPr/>
          </p:nvSpPr>
          <p:spPr>
            <a:xfrm>
              <a:off x="7964098" y="5254345"/>
              <a:ext cx="3125755" cy="307777"/>
            </a:xfrm>
            <a:prstGeom prst="rect">
              <a:avLst/>
            </a:prstGeom>
            <a:noFill/>
          </p:spPr>
          <p:txBody>
            <a:bodyPr wrap="square" rtlCol="0">
              <a:spAutoFit/>
            </a:bodyPr>
            <a:lstStyle/>
            <a:p>
              <a:r>
                <a:rPr lang="en-IN" sz="1400" dirty="0">
                  <a:solidFill>
                    <a:srgbClr val="A33095"/>
                  </a:solidFill>
                  <a:latin typeface="Montserrat" pitchFamily="2" charset="0"/>
                </a:rPr>
                <a:t>School Resources</a:t>
              </a:r>
            </a:p>
          </p:txBody>
        </p:sp>
      </p:grpSp>
    </p:spTree>
    <p:extLst>
      <p:ext uri="{BB962C8B-B14F-4D97-AF65-F5344CB8AC3E}">
        <p14:creationId xmlns:p14="http://schemas.microsoft.com/office/powerpoint/2010/main" val="27188476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2E5E226-F2EF-525A-07BC-4795368B23AA}"/>
              </a:ext>
            </a:extLst>
          </p:cNvPr>
          <p:cNvGrpSpPr/>
          <p:nvPr/>
        </p:nvGrpSpPr>
        <p:grpSpPr>
          <a:xfrm>
            <a:off x="665475" y="317416"/>
            <a:ext cx="11753589" cy="577223"/>
            <a:chOff x="665475" y="317416"/>
            <a:chExt cx="11753589" cy="577223"/>
          </a:xfrm>
        </p:grpSpPr>
        <p:pic>
          <p:nvPicPr>
            <p:cNvPr id="3" name="Picture 2">
              <a:extLst>
                <a:ext uri="{FF2B5EF4-FFF2-40B4-BE49-F238E27FC236}">
                  <a16:creationId xmlns:a16="http://schemas.microsoft.com/office/drawing/2014/main" id="{1D201030-30AE-2894-8D35-1F9CEA664E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4" name="TextBox 3">
              <a:extLst>
                <a:ext uri="{FF2B5EF4-FFF2-40B4-BE49-F238E27FC236}">
                  <a16:creationId xmlns:a16="http://schemas.microsoft.com/office/drawing/2014/main" id="{33958593-93E1-4A5D-5B84-4A910E629A26}"/>
                </a:ext>
              </a:extLst>
            </p:cNvPr>
            <p:cNvSpPr txBox="1"/>
            <p:nvPr/>
          </p:nvSpPr>
          <p:spPr>
            <a:xfrm>
              <a:off x="1242698" y="464013"/>
              <a:ext cx="4657969" cy="400110"/>
            </a:xfrm>
            <a:prstGeom prst="rect">
              <a:avLst/>
            </a:prstGeom>
            <a:noFill/>
          </p:spPr>
          <p:txBody>
            <a:bodyPr wrap="square" rtlCol="0">
              <a:spAutoFit/>
            </a:bodyPr>
            <a:lstStyle/>
            <a:p>
              <a:r>
                <a:rPr lang="en-IN" sz="2000" dirty="0">
                  <a:latin typeface="Visitor TT1 BRK" pitchFamily="2" charset="0"/>
                </a:rPr>
                <a:t>Stress Resilience</a:t>
              </a:r>
            </a:p>
          </p:txBody>
        </p:sp>
        <p:sp>
          <p:nvSpPr>
            <p:cNvPr id="5" name="TextBox 4">
              <a:extLst>
                <a:ext uri="{FF2B5EF4-FFF2-40B4-BE49-F238E27FC236}">
                  <a16:creationId xmlns:a16="http://schemas.microsoft.com/office/drawing/2014/main" id="{F98780F1-6294-AA1F-6CEB-50E73729E506}"/>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pic>
        <p:nvPicPr>
          <p:cNvPr id="6" name="Picture Placeholder 7">
            <a:extLst>
              <a:ext uri="{FF2B5EF4-FFF2-40B4-BE49-F238E27FC236}">
                <a16:creationId xmlns:a16="http://schemas.microsoft.com/office/drawing/2014/main" id="{18C63A58-B4FD-43FC-3876-5E781DAF5738}"/>
              </a:ext>
            </a:extLst>
          </p:cNvPr>
          <p:cNvPicPr>
            <a:picLocks noChangeAspect="1"/>
          </p:cNvPicPr>
          <p:nvPr/>
        </p:nvPicPr>
        <p:blipFill rotWithShape="1">
          <a:blip r:embed="rId3">
            <a:extLst>
              <a:ext uri="{28A0092B-C50C-407E-A947-70E740481C1C}">
                <a14:useLocalDpi xmlns:a14="http://schemas.microsoft.com/office/drawing/2010/main" val="0"/>
              </a:ext>
            </a:extLst>
          </a:blip>
          <a:srcRect l="285" t="3475" r="-285" b="13729"/>
          <a:stretch/>
        </p:blipFill>
        <p:spPr>
          <a:xfrm>
            <a:off x="1112617" y="1527858"/>
            <a:ext cx="4061267" cy="4486487"/>
          </a:xfrm>
          <a:custGeom>
            <a:avLst/>
            <a:gdLst>
              <a:gd name="connsiteX0" fmla="*/ 569924 w 3419475"/>
              <a:gd name="connsiteY0" fmla="*/ 0 h 4165600"/>
              <a:gd name="connsiteX1" fmla="*/ 2849551 w 3419475"/>
              <a:gd name="connsiteY1" fmla="*/ 0 h 4165600"/>
              <a:gd name="connsiteX2" fmla="*/ 3419475 w 3419475"/>
              <a:gd name="connsiteY2" fmla="*/ 569924 h 4165600"/>
              <a:gd name="connsiteX3" fmla="*/ 3419475 w 3419475"/>
              <a:gd name="connsiteY3" fmla="*/ 3596194 h 4165600"/>
              <a:gd name="connsiteX4" fmla="*/ 2964411 w 3419475"/>
              <a:gd name="connsiteY4" fmla="*/ 4154539 h 4165600"/>
              <a:gd name="connsiteX5" fmla="*/ 2854690 w 3419475"/>
              <a:gd name="connsiteY5" fmla="*/ 4165600 h 4165600"/>
              <a:gd name="connsiteX6" fmla="*/ 564786 w 3419475"/>
              <a:gd name="connsiteY6" fmla="*/ 4165600 h 4165600"/>
              <a:gd name="connsiteX7" fmla="*/ 455065 w 3419475"/>
              <a:gd name="connsiteY7" fmla="*/ 4154539 h 4165600"/>
              <a:gd name="connsiteX8" fmla="*/ 0 w 3419475"/>
              <a:gd name="connsiteY8" fmla="*/ 3596194 h 4165600"/>
              <a:gd name="connsiteX9" fmla="*/ 0 w 3419475"/>
              <a:gd name="connsiteY9" fmla="*/ 569924 h 4165600"/>
              <a:gd name="connsiteX10" fmla="*/ 569924 w 3419475"/>
              <a:gd name="connsiteY10" fmla="*/ 0 h 416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9475" h="4165600">
                <a:moveTo>
                  <a:pt x="569924" y="0"/>
                </a:moveTo>
                <a:lnTo>
                  <a:pt x="2849551" y="0"/>
                </a:lnTo>
                <a:cubicBezTo>
                  <a:pt x="3164311" y="0"/>
                  <a:pt x="3419475" y="255164"/>
                  <a:pt x="3419475" y="569924"/>
                </a:cubicBezTo>
                <a:lnTo>
                  <a:pt x="3419475" y="3596194"/>
                </a:lnTo>
                <a:cubicBezTo>
                  <a:pt x="3419475" y="3871609"/>
                  <a:pt x="3224115" y="4101396"/>
                  <a:pt x="2964411" y="4154539"/>
                </a:cubicBezTo>
                <a:lnTo>
                  <a:pt x="2854690" y="4165600"/>
                </a:lnTo>
                <a:lnTo>
                  <a:pt x="564786" y="4165600"/>
                </a:lnTo>
                <a:lnTo>
                  <a:pt x="455065" y="4154539"/>
                </a:lnTo>
                <a:cubicBezTo>
                  <a:pt x="195360" y="4101396"/>
                  <a:pt x="0" y="3871609"/>
                  <a:pt x="0" y="3596194"/>
                </a:cubicBezTo>
                <a:lnTo>
                  <a:pt x="0" y="569924"/>
                </a:lnTo>
                <a:cubicBezTo>
                  <a:pt x="0" y="255164"/>
                  <a:pt x="255164" y="0"/>
                  <a:pt x="569924" y="0"/>
                </a:cubicBezTo>
                <a:close/>
              </a:path>
            </a:pathLst>
          </a:custGeom>
          <a:ln w="19050">
            <a:solidFill>
              <a:schemeClr val="tx1"/>
            </a:solidFill>
          </a:ln>
        </p:spPr>
      </p:pic>
      <p:sp>
        <p:nvSpPr>
          <p:cNvPr id="7" name="TextBox 6">
            <a:extLst>
              <a:ext uri="{FF2B5EF4-FFF2-40B4-BE49-F238E27FC236}">
                <a16:creationId xmlns:a16="http://schemas.microsoft.com/office/drawing/2014/main" id="{BBB68751-E1ED-2B4F-348F-6CE2FB4D2BC2}"/>
              </a:ext>
            </a:extLst>
          </p:cNvPr>
          <p:cNvSpPr txBox="1"/>
          <p:nvPr/>
        </p:nvSpPr>
        <p:spPr>
          <a:xfrm>
            <a:off x="5900667" y="1785119"/>
            <a:ext cx="5834430" cy="523220"/>
          </a:xfrm>
          <a:prstGeom prst="rect">
            <a:avLst/>
          </a:prstGeom>
          <a:noFill/>
        </p:spPr>
        <p:txBody>
          <a:bodyPr wrap="square" rtlCol="0">
            <a:spAutoFit/>
          </a:bodyPr>
          <a:lstStyle/>
          <a:p>
            <a:pPr algn="l"/>
            <a:r>
              <a:rPr lang="en-US" sz="2800" b="0" i="0" dirty="0">
                <a:effectLst/>
                <a:latin typeface="TT Travels Trl DemiBold" panose="02000503030000020004" pitchFamily="50" charset="0"/>
              </a:rPr>
              <a:t>Maximizing Stress Relief</a:t>
            </a:r>
          </a:p>
        </p:txBody>
      </p:sp>
      <p:sp>
        <p:nvSpPr>
          <p:cNvPr id="8" name="TextBox 7">
            <a:extLst>
              <a:ext uri="{FF2B5EF4-FFF2-40B4-BE49-F238E27FC236}">
                <a16:creationId xmlns:a16="http://schemas.microsoft.com/office/drawing/2014/main" id="{30F16C33-D1CF-CFB4-2BCC-80B6412790CD}"/>
              </a:ext>
            </a:extLst>
          </p:cNvPr>
          <p:cNvSpPr txBox="1"/>
          <p:nvPr/>
        </p:nvSpPr>
        <p:spPr>
          <a:xfrm>
            <a:off x="5900667" y="2812643"/>
            <a:ext cx="2812648" cy="1323439"/>
          </a:xfrm>
          <a:prstGeom prst="rect">
            <a:avLst/>
          </a:prstGeom>
          <a:noFill/>
        </p:spPr>
        <p:txBody>
          <a:bodyPr wrap="square" rtlCol="0">
            <a:spAutoFit/>
          </a:bodyPr>
          <a:lstStyle/>
          <a:p>
            <a:r>
              <a:rPr lang="en-IN" sz="2000" b="0" i="0" dirty="0">
                <a:effectLst/>
                <a:latin typeface="Visitor TT1 BRK" pitchFamily="2" charset="0"/>
              </a:rPr>
              <a:t>Digital Tools</a:t>
            </a:r>
          </a:p>
          <a:p>
            <a:endParaRPr lang="en-IN" dirty="0">
              <a:solidFill>
                <a:srgbClr val="E8EAEC"/>
              </a:solidFill>
              <a:latin typeface="DM Sans" pitchFamily="2" charset="0"/>
            </a:endParaRPr>
          </a:p>
          <a:p>
            <a:r>
              <a:rPr lang="en-US" sz="1400" b="0" i="0" dirty="0">
                <a:solidFill>
                  <a:srgbClr val="7F7F7F"/>
                </a:solidFill>
                <a:effectLst/>
                <a:latin typeface="Montserrat" pitchFamily="2" charset="0"/>
              </a:rPr>
              <a:t>Use apps and online resources for stress management</a:t>
            </a:r>
            <a:endParaRPr lang="en-IN" sz="1400" dirty="0">
              <a:solidFill>
                <a:srgbClr val="7F7F7F"/>
              </a:solidFill>
              <a:latin typeface="Montserrat" pitchFamily="2" charset="0"/>
            </a:endParaRPr>
          </a:p>
        </p:txBody>
      </p:sp>
      <p:sp>
        <p:nvSpPr>
          <p:cNvPr id="9" name="TextBox 8">
            <a:extLst>
              <a:ext uri="{FF2B5EF4-FFF2-40B4-BE49-F238E27FC236}">
                <a16:creationId xmlns:a16="http://schemas.microsoft.com/office/drawing/2014/main" id="{E58A814F-AE1C-64F9-8F3B-3401CC2451F2}"/>
              </a:ext>
            </a:extLst>
          </p:cNvPr>
          <p:cNvSpPr txBox="1"/>
          <p:nvPr/>
        </p:nvSpPr>
        <p:spPr>
          <a:xfrm>
            <a:off x="8713315" y="2785288"/>
            <a:ext cx="3374119" cy="1323439"/>
          </a:xfrm>
          <a:prstGeom prst="rect">
            <a:avLst/>
          </a:prstGeom>
          <a:noFill/>
        </p:spPr>
        <p:txBody>
          <a:bodyPr wrap="square" rtlCol="0">
            <a:spAutoFit/>
          </a:bodyPr>
          <a:lstStyle/>
          <a:p>
            <a:r>
              <a:rPr lang="en-IN" sz="2000" b="0" i="0" dirty="0">
                <a:effectLst/>
                <a:latin typeface="Visitor TT1 BRK" pitchFamily="2" charset="0"/>
              </a:rPr>
              <a:t>Support Networks</a:t>
            </a:r>
          </a:p>
          <a:p>
            <a:endParaRPr lang="en-IN" dirty="0">
              <a:solidFill>
                <a:srgbClr val="E8EAEC"/>
              </a:solidFill>
              <a:latin typeface="DM Sans" pitchFamily="2" charset="0"/>
            </a:endParaRPr>
          </a:p>
          <a:p>
            <a:r>
              <a:rPr lang="en-US" sz="1400" b="0" i="0" dirty="0">
                <a:solidFill>
                  <a:srgbClr val="7F7F7F"/>
                </a:solidFill>
                <a:effectLst/>
                <a:latin typeface="Montserrat" pitchFamily="2" charset="0"/>
              </a:rPr>
              <a:t>Engage with family, and school counselors for emotional support and guidance.</a:t>
            </a:r>
            <a:endParaRPr lang="en-IN" sz="1400" dirty="0">
              <a:solidFill>
                <a:srgbClr val="7F7F7F"/>
              </a:solidFill>
              <a:latin typeface="Montserrat" pitchFamily="2" charset="0"/>
            </a:endParaRPr>
          </a:p>
        </p:txBody>
      </p:sp>
      <p:sp>
        <p:nvSpPr>
          <p:cNvPr id="10" name="TextBox 9">
            <a:extLst>
              <a:ext uri="{FF2B5EF4-FFF2-40B4-BE49-F238E27FC236}">
                <a16:creationId xmlns:a16="http://schemas.microsoft.com/office/drawing/2014/main" id="{66DD408B-21AF-A181-DEE5-B3F067C9429B}"/>
              </a:ext>
            </a:extLst>
          </p:cNvPr>
          <p:cNvSpPr txBox="1"/>
          <p:nvPr/>
        </p:nvSpPr>
        <p:spPr>
          <a:xfrm>
            <a:off x="5902594" y="4388731"/>
            <a:ext cx="2708971" cy="1538883"/>
          </a:xfrm>
          <a:prstGeom prst="rect">
            <a:avLst/>
          </a:prstGeom>
          <a:noFill/>
        </p:spPr>
        <p:txBody>
          <a:bodyPr wrap="square" rtlCol="0">
            <a:spAutoFit/>
          </a:bodyPr>
          <a:lstStyle/>
          <a:p>
            <a:r>
              <a:rPr lang="en-IN" sz="2000" b="0" i="0" dirty="0">
                <a:effectLst/>
                <a:latin typeface="Visitor TT1 BRK" pitchFamily="2" charset="0"/>
              </a:rPr>
              <a:t>Professional Help</a:t>
            </a:r>
          </a:p>
          <a:p>
            <a:endParaRPr lang="en-IN" dirty="0">
              <a:solidFill>
                <a:srgbClr val="E8EAEC"/>
              </a:solidFill>
              <a:latin typeface="DM Sans" pitchFamily="2" charset="0"/>
            </a:endParaRPr>
          </a:p>
          <a:p>
            <a:r>
              <a:rPr lang="en-US" sz="1400" b="0" i="0" dirty="0">
                <a:solidFill>
                  <a:srgbClr val="7F7F7F"/>
                </a:solidFill>
                <a:effectLst/>
                <a:latin typeface="Montserrat" pitchFamily="2" charset="0"/>
              </a:rPr>
              <a:t>Consider consulting a therapist for personalized stress management strategies.</a:t>
            </a:r>
            <a:endParaRPr lang="en-IN" sz="1400" dirty="0">
              <a:solidFill>
                <a:srgbClr val="7F7F7F"/>
              </a:solidFill>
              <a:latin typeface="Montserrat" pitchFamily="2" charset="0"/>
            </a:endParaRPr>
          </a:p>
        </p:txBody>
      </p:sp>
      <p:sp>
        <p:nvSpPr>
          <p:cNvPr id="11" name="TextBox 10">
            <a:extLst>
              <a:ext uri="{FF2B5EF4-FFF2-40B4-BE49-F238E27FC236}">
                <a16:creationId xmlns:a16="http://schemas.microsoft.com/office/drawing/2014/main" id="{76E50F61-9121-15F3-DE29-DC609CDABEF0}"/>
              </a:ext>
            </a:extLst>
          </p:cNvPr>
          <p:cNvSpPr txBox="1"/>
          <p:nvPr/>
        </p:nvSpPr>
        <p:spPr>
          <a:xfrm>
            <a:off x="8715242" y="4361376"/>
            <a:ext cx="3374119" cy="1323439"/>
          </a:xfrm>
          <a:prstGeom prst="rect">
            <a:avLst/>
          </a:prstGeom>
          <a:noFill/>
        </p:spPr>
        <p:txBody>
          <a:bodyPr wrap="square" rtlCol="0">
            <a:spAutoFit/>
          </a:bodyPr>
          <a:lstStyle/>
          <a:p>
            <a:r>
              <a:rPr lang="en-IN" sz="2000" b="0" i="0" dirty="0">
                <a:effectLst/>
                <a:latin typeface="Visitor TT1 BRK" pitchFamily="2" charset="0"/>
              </a:rPr>
              <a:t>School Resources</a:t>
            </a:r>
          </a:p>
          <a:p>
            <a:endParaRPr lang="en-IN" dirty="0">
              <a:solidFill>
                <a:srgbClr val="E8EAEC"/>
              </a:solidFill>
              <a:latin typeface="DM Sans" pitchFamily="2" charset="0"/>
            </a:endParaRPr>
          </a:p>
          <a:p>
            <a:r>
              <a:rPr lang="en-US" sz="1400" b="0" i="0" dirty="0">
                <a:solidFill>
                  <a:srgbClr val="7F7F7F"/>
                </a:solidFill>
                <a:effectLst/>
                <a:latin typeface="Montserrat" pitchFamily="2" charset="0"/>
              </a:rPr>
              <a:t>Leverage school counseling services and stress management workshops for additional support.</a:t>
            </a:r>
            <a:endParaRPr lang="en-IN" sz="1400" dirty="0">
              <a:solidFill>
                <a:srgbClr val="7F7F7F"/>
              </a:solidFill>
              <a:latin typeface="Montserrat" pitchFamily="2" charset="0"/>
            </a:endParaRPr>
          </a:p>
        </p:txBody>
      </p:sp>
    </p:spTree>
    <p:extLst>
      <p:ext uri="{BB962C8B-B14F-4D97-AF65-F5344CB8AC3E}">
        <p14:creationId xmlns:p14="http://schemas.microsoft.com/office/powerpoint/2010/main" val="1389464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Top Corners Rounded 6">
            <a:extLst>
              <a:ext uri="{FF2B5EF4-FFF2-40B4-BE49-F238E27FC236}">
                <a16:creationId xmlns:a16="http://schemas.microsoft.com/office/drawing/2014/main" id="{379FF68E-08A9-3491-3DA8-86954D1A0533}"/>
              </a:ext>
            </a:extLst>
          </p:cNvPr>
          <p:cNvSpPr/>
          <p:nvPr/>
        </p:nvSpPr>
        <p:spPr>
          <a:xfrm rot="16200000">
            <a:off x="4582159" y="-1788160"/>
            <a:ext cx="4754881" cy="10464800"/>
          </a:xfrm>
          <a:prstGeom prst="round2SameRect">
            <a:avLst>
              <a:gd name="adj1" fmla="val 4152"/>
              <a:gd name="adj2" fmla="val 0"/>
            </a:avLst>
          </a:prstGeom>
          <a:solidFill>
            <a:srgbClr val="ABFF4F"/>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Placeholder 14" descr="A dried rose with a yellow ribbon&#10;&#10;Description automatically generated">
            <a:extLst>
              <a:ext uri="{FF2B5EF4-FFF2-40B4-BE49-F238E27FC236}">
                <a16:creationId xmlns:a16="http://schemas.microsoft.com/office/drawing/2014/main" id="{878DE50E-FCDD-301B-0D12-1AEBE387762F}"/>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6099" r="23602"/>
          <a:stretch/>
        </p:blipFill>
        <p:spPr>
          <a:xfrm>
            <a:off x="1717040" y="1076959"/>
            <a:ext cx="2225040" cy="4744721"/>
          </a:xfrm>
          <a:ln w="19050">
            <a:solidFill>
              <a:schemeClr val="tx1"/>
            </a:solidFill>
          </a:ln>
        </p:spPr>
      </p:pic>
      <p:sp>
        <p:nvSpPr>
          <p:cNvPr id="16" name="TextBox 15">
            <a:extLst>
              <a:ext uri="{FF2B5EF4-FFF2-40B4-BE49-F238E27FC236}">
                <a16:creationId xmlns:a16="http://schemas.microsoft.com/office/drawing/2014/main" id="{771A592E-8299-50F4-89B6-CEDE5070BA77}"/>
              </a:ext>
            </a:extLst>
          </p:cNvPr>
          <p:cNvSpPr txBox="1"/>
          <p:nvPr/>
        </p:nvSpPr>
        <p:spPr>
          <a:xfrm>
            <a:off x="4572000" y="2011679"/>
            <a:ext cx="6299200" cy="2123658"/>
          </a:xfrm>
          <a:prstGeom prst="rect">
            <a:avLst/>
          </a:prstGeom>
          <a:noFill/>
        </p:spPr>
        <p:txBody>
          <a:bodyPr wrap="square" rtlCol="0">
            <a:spAutoFit/>
          </a:bodyPr>
          <a:lstStyle/>
          <a:p>
            <a:r>
              <a:rPr lang="en-IN" sz="6600" b="1" dirty="0">
                <a:latin typeface="Kamerik 105 Cyrillic" panose="020B0503040200020004" pitchFamily="34" charset="0"/>
              </a:rPr>
              <a:t>Thank You For Listening!</a:t>
            </a:r>
          </a:p>
        </p:txBody>
      </p:sp>
      <p:sp>
        <p:nvSpPr>
          <p:cNvPr id="17" name="Rectangle 16">
            <a:extLst>
              <a:ext uri="{FF2B5EF4-FFF2-40B4-BE49-F238E27FC236}">
                <a16:creationId xmlns:a16="http://schemas.microsoft.com/office/drawing/2014/main" id="{AC449B02-C1F8-6146-2AD2-E7B9F78E0DF9}"/>
              </a:ext>
            </a:extLst>
          </p:cNvPr>
          <p:cNvSpPr/>
          <p:nvPr/>
        </p:nvSpPr>
        <p:spPr>
          <a:xfrm>
            <a:off x="960120" y="525780"/>
            <a:ext cx="45720" cy="2903220"/>
          </a:xfrm>
          <a:prstGeom prst="rect">
            <a:avLst/>
          </a:prstGeom>
          <a:solidFill>
            <a:srgbClr val="00B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8" name="Straight Connector 17">
            <a:extLst>
              <a:ext uri="{FF2B5EF4-FFF2-40B4-BE49-F238E27FC236}">
                <a16:creationId xmlns:a16="http://schemas.microsoft.com/office/drawing/2014/main" id="{F0FA78D9-C535-DC6F-B944-72992E54197A}"/>
              </a:ext>
            </a:extLst>
          </p:cNvPr>
          <p:cNvCxnSpPr/>
          <p:nvPr/>
        </p:nvCxnSpPr>
        <p:spPr>
          <a:xfrm>
            <a:off x="981456" y="3422904"/>
            <a:ext cx="0" cy="2941320"/>
          </a:xfrm>
          <a:prstGeom prst="line">
            <a:avLst/>
          </a:prstGeom>
          <a:ln>
            <a:solidFill>
              <a:srgbClr val="ABFF4F"/>
            </a:solidFill>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3818508D-FD75-A370-4E11-ECF95F2D97BA}"/>
              </a:ext>
            </a:extLst>
          </p:cNvPr>
          <p:cNvSpPr txBox="1"/>
          <p:nvPr/>
        </p:nvSpPr>
        <p:spPr>
          <a:xfrm rot="16200000">
            <a:off x="-820310" y="2888843"/>
            <a:ext cx="2824700" cy="369332"/>
          </a:xfrm>
          <a:prstGeom prst="rect">
            <a:avLst/>
          </a:prstGeom>
          <a:noFill/>
        </p:spPr>
        <p:txBody>
          <a:bodyPr wrap="square" rtlCol="0">
            <a:spAutoFit/>
          </a:bodyPr>
          <a:lstStyle/>
          <a:p>
            <a:r>
              <a:rPr lang="en-IN" dirty="0">
                <a:latin typeface="Visitor TT1 BRK" pitchFamily="2" charset="0"/>
              </a:rPr>
              <a:t>Stress Resilience</a:t>
            </a:r>
          </a:p>
        </p:txBody>
      </p:sp>
      <p:sp>
        <p:nvSpPr>
          <p:cNvPr id="20" name="TextBox 19">
            <a:extLst>
              <a:ext uri="{FF2B5EF4-FFF2-40B4-BE49-F238E27FC236}">
                <a16:creationId xmlns:a16="http://schemas.microsoft.com/office/drawing/2014/main" id="{3FAEA7C0-10D2-7283-7A53-B46B32C6B348}"/>
              </a:ext>
            </a:extLst>
          </p:cNvPr>
          <p:cNvSpPr txBox="1"/>
          <p:nvPr/>
        </p:nvSpPr>
        <p:spPr>
          <a:xfrm>
            <a:off x="4622800" y="4338320"/>
            <a:ext cx="5821680" cy="646331"/>
          </a:xfrm>
          <a:prstGeom prst="rect">
            <a:avLst/>
          </a:prstGeom>
          <a:noFill/>
        </p:spPr>
        <p:txBody>
          <a:bodyPr wrap="square" rtlCol="0">
            <a:spAutoFit/>
          </a:bodyPr>
          <a:lstStyle/>
          <a:p>
            <a:r>
              <a:rPr lang="en-US" sz="1200" b="0" i="0" dirty="0">
                <a:effectLst/>
                <a:latin typeface="Montserrat" pitchFamily="2" charset="0"/>
              </a:rPr>
              <a:t>A heartfelt thank you to our esteemed teachers and attentive </a:t>
            </a:r>
          </a:p>
          <a:p>
            <a:r>
              <a:rPr lang="en-US" sz="1200" b="0" i="0" dirty="0">
                <a:effectLst/>
                <a:latin typeface="Montserrat" pitchFamily="2" charset="0"/>
              </a:rPr>
              <a:t>listeners for their valuable support and engagement throughout </a:t>
            </a:r>
          </a:p>
          <a:p>
            <a:r>
              <a:rPr lang="en-US" sz="1200" b="0" i="0" dirty="0">
                <a:effectLst/>
                <a:latin typeface="Montserrat" pitchFamily="2" charset="0"/>
              </a:rPr>
              <a:t>this journey.</a:t>
            </a:r>
            <a:endParaRPr lang="en-IN" sz="1200" dirty="0">
              <a:latin typeface="Montserrat" pitchFamily="2" charset="0"/>
            </a:endParaRPr>
          </a:p>
        </p:txBody>
      </p:sp>
    </p:spTree>
    <p:extLst>
      <p:ext uri="{BB962C8B-B14F-4D97-AF65-F5344CB8AC3E}">
        <p14:creationId xmlns:p14="http://schemas.microsoft.com/office/powerpoint/2010/main" val="3021157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F8A6A05B-A99E-5D55-033E-3CFD72215833}"/>
              </a:ext>
            </a:extLst>
          </p:cNvPr>
          <p:cNvSpPr/>
          <p:nvPr/>
        </p:nvSpPr>
        <p:spPr>
          <a:xfrm>
            <a:off x="789992" y="1481927"/>
            <a:ext cx="10612016" cy="2593910"/>
          </a:xfrm>
          <a:prstGeom prst="round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Placeholder 11">
            <a:extLst>
              <a:ext uri="{FF2B5EF4-FFF2-40B4-BE49-F238E27FC236}">
                <a16:creationId xmlns:a16="http://schemas.microsoft.com/office/drawing/2014/main" id="{0DA8EFDE-6E9A-A42C-EDEF-E669BE918DDD}"/>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l="84" t="22487" r="-84" b="34991"/>
          <a:stretch/>
        </p:blipFill>
        <p:spPr>
          <a:xfrm>
            <a:off x="790769" y="1472001"/>
            <a:ext cx="10610850" cy="2538412"/>
          </a:xfrm>
          <a:ln w="19050">
            <a:solidFill>
              <a:schemeClr val="tx1"/>
            </a:solidFill>
          </a:ln>
        </p:spPr>
      </p:pic>
      <p:sp>
        <p:nvSpPr>
          <p:cNvPr id="13" name="Rectangle: Rounded Corners 12">
            <a:extLst>
              <a:ext uri="{FF2B5EF4-FFF2-40B4-BE49-F238E27FC236}">
                <a16:creationId xmlns:a16="http://schemas.microsoft.com/office/drawing/2014/main" id="{76EC25D5-DB45-ABA1-FCD3-FBD8937D34A5}"/>
              </a:ext>
            </a:extLst>
          </p:cNvPr>
          <p:cNvSpPr/>
          <p:nvPr/>
        </p:nvSpPr>
        <p:spPr>
          <a:xfrm>
            <a:off x="789215" y="1460742"/>
            <a:ext cx="10612016" cy="2537926"/>
          </a:xfrm>
          <a:prstGeom prst="roundRect">
            <a:avLst/>
          </a:prstGeom>
          <a:gradFill>
            <a:gsLst>
              <a:gs pos="0">
                <a:srgbClr val="ABFF4F"/>
              </a:gs>
              <a:gs pos="39000">
                <a:srgbClr val="ABFF4F">
                  <a:alpha val="60000"/>
                </a:srgbClr>
              </a:gs>
              <a:gs pos="83000">
                <a:schemeClr val="accent1">
                  <a:lumMod val="45000"/>
                  <a:lumOff val="55000"/>
                  <a:alpha val="0"/>
                </a:schemeClr>
              </a:gs>
              <a:gs pos="100000">
                <a:schemeClr val="accent1">
                  <a:lumMod val="30000"/>
                  <a:lumOff val="70000"/>
                  <a:alpha val="0"/>
                </a:schemeClr>
              </a:gs>
            </a:gsLst>
            <a:lin ang="19800000" scaled="0"/>
          </a:gra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8" name="Group 7">
            <a:extLst>
              <a:ext uri="{FF2B5EF4-FFF2-40B4-BE49-F238E27FC236}">
                <a16:creationId xmlns:a16="http://schemas.microsoft.com/office/drawing/2014/main" id="{15D50D19-3A6A-2CB6-43BD-7497C4E528ED}"/>
              </a:ext>
            </a:extLst>
          </p:cNvPr>
          <p:cNvGrpSpPr/>
          <p:nvPr/>
        </p:nvGrpSpPr>
        <p:grpSpPr>
          <a:xfrm>
            <a:off x="7124697" y="4493146"/>
            <a:ext cx="554396" cy="554396"/>
            <a:chOff x="7072606" y="4506684"/>
            <a:chExt cx="554396" cy="554396"/>
          </a:xfrm>
        </p:grpSpPr>
        <p:sp>
          <p:nvSpPr>
            <p:cNvPr id="14" name="Oval 13">
              <a:extLst>
                <a:ext uri="{FF2B5EF4-FFF2-40B4-BE49-F238E27FC236}">
                  <a16:creationId xmlns:a16="http://schemas.microsoft.com/office/drawing/2014/main" id="{4AC27978-556D-DDC1-3E28-D5F0ADF6E18B}"/>
                </a:ext>
              </a:extLst>
            </p:cNvPr>
            <p:cNvSpPr/>
            <p:nvPr/>
          </p:nvSpPr>
          <p:spPr>
            <a:xfrm>
              <a:off x="7072606" y="4506684"/>
              <a:ext cx="554396" cy="554396"/>
            </a:xfrm>
            <a:prstGeom prst="ellipse">
              <a:avLst/>
            </a:prstGeom>
            <a:solidFill>
              <a:srgbClr val="ABFF4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CE12A72F-0C6E-423D-EDD7-45A630F88871}"/>
                </a:ext>
              </a:extLst>
            </p:cNvPr>
            <p:cNvSpPr txBox="1"/>
            <p:nvPr/>
          </p:nvSpPr>
          <p:spPr>
            <a:xfrm>
              <a:off x="7173734" y="4599414"/>
              <a:ext cx="347154"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1</a:t>
              </a:r>
            </a:p>
          </p:txBody>
        </p:sp>
      </p:grpSp>
      <p:sp>
        <p:nvSpPr>
          <p:cNvPr id="18" name="TextBox 17">
            <a:extLst>
              <a:ext uri="{FF2B5EF4-FFF2-40B4-BE49-F238E27FC236}">
                <a16:creationId xmlns:a16="http://schemas.microsoft.com/office/drawing/2014/main" id="{425318C0-18BA-432F-9951-D38A7B5F00BA}"/>
              </a:ext>
            </a:extLst>
          </p:cNvPr>
          <p:cNvSpPr txBox="1"/>
          <p:nvPr/>
        </p:nvSpPr>
        <p:spPr>
          <a:xfrm>
            <a:off x="1376292" y="2214099"/>
            <a:ext cx="4524375" cy="523220"/>
          </a:xfrm>
          <a:prstGeom prst="rect">
            <a:avLst/>
          </a:prstGeom>
          <a:noFill/>
        </p:spPr>
        <p:txBody>
          <a:bodyPr wrap="square" rtlCol="0">
            <a:spAutoFit/>
          </a:bodyPr>
          <a:lstStyle/>
          <a:p>
            <a:r>
              <a:rPr lang="en-IN" sz="2800" dirty="0">
                <a:latin typeface="TT Travels Trl DemiBold" panose="02000503030000020004" pitchFamily="50" charset="0"/>
              </a:rPr>
              <a:t>Introduction</a:t>
            </a:r>
          </a:p>
        </p:txBody>
      </p:sp>
      <p:grpSp>
        <p:nvGrpSpPr>
          <p:cNvPr id="29" name="Group 28">
            <a:extLst>
              <a:ext uri="{FF2B5EF4-FFF2-40B4-BE49-F238E27FC236}">
                <a16:creationId xmlns:a16="http://schemas.microsoft.com/office/drawing/2014/main" id="{A7B89781-E9C0-3414-78C2-40925F6029B3}"/>
              </a:ext>
            </a:extLst>
          </p:cNvPr>
          <p:cNvGrpSpPr/>
          <p:nvPr/>
        </p:nvGrpSpPr>
        <p:grpSpPr>
          <a:xfrm>
            <a:off x="1376292" y="3108512"/>
            <a:ext cx="2081245" cy="656491"/>
            <a:chOff x="808653" y="5152778"/>
            <a:chExt cx="2081245" cy="656491"/>
          </a:xfrm>
        </p:grpSpPr>
        <p:sp>
          <p:nvSpPr>
            <p:cNvPr id="23" name="Rectangle: Rounded Corners 22">
              <a:extLst>
                <a:ext uri="{FF2B5EF4-FFF2-40B4-BE49-F238E27FC236}">
                  <a16:creationId xmlns:a16="http://schemas.microsoft.com/office/drawing/2014/main" id="{DBA7F21B-1319-207F-8F89-1B23411E9DCA}"/>
                </a:ext>
              </a:extLst>
            </p:cNvPr>
            <p:cNvSpPr/>
            <p:nvPr/>
          </p:nvSpPr>
          <p:spPr>
            <a:xfrm>
              <a:off x="808653" y="5299584"/>
              <a:ext cx="2014557" cy="509685"/>
            </a:xfrm>
            <a:prstGeom prst="roundRect">
              <a:avLst>
                <a:gd name="adj" fmla="val 49806"/>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Rounded Corners 23">
              <a:extLst>
                <a:ext uri="{FF2B5EF4-FFF2-40B4-BE49-F238E27FC236}">
                  <a16:creationId xmlns:a16="http://schemas.microsoft.com/office/drawing/2014/main" id="{642F649F-E2F2-144D-DB23-C47D0E98EB7B}"/>
                </a:ext>
              </a:extLst>
            </p:cNvPr>
            <p:cNvSpPr/>
            <p:nvPr/>
          </p:nvSpPr>
          <p:spPr>
            <a:xfrm>
              <a:off x="808653" y="5248929"/>
              <a:ext cx="2014557" cy="509685"/>
            </a:xfrm>
            <a:prstGeom prst="roundRect">
              <a:avLst>
                <a:gd name="adj" fmla="val 49806"/>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25" name="Group 24">
              <a:extLst>
                <a:ext uri="{FF2B5EF4-FFF2-40B4-BE49-F238E27FC236}">
                  <a16:creationId xmlns:a16="http://schemas.microsoft.com/office/drawing/2014/main" id="{51EAB15D-7949-277C-8AA6-99DCD7284760}"/>
                </a:ext>
              </a:extLst>
            </p:cNvPr>
            <p:cNvGrpSpPr/>
            <p:nvPr/>
          </p:nvGrpSpPr>
          <p:grpSpPr>
            <a:xfrm>
              <a:off x="931262" y="5152778"/>
              <a:ext cx="1958636" cy="646331"/>
              <a:chOff x="885977" y="5152002"/>
              <a:chExt cx="1958636" cy="646331"/>
            </a:xfrm>
          </p:grpSpPr>
          <p:sp>
            <p:nvSpPr>
              <p:cNvPr id="26" name="Oval 25">
                <a:extLst>
                  <a:ext uri="{FF2B5EF4-FFF2-40B4-BE49-F238E27FC236}">
                    <a16:creationId xmlns:a16="http://schemas.microsoft.com/office/drawing/2014/main" id="{40179AE9-824B-B765-E7C7-1ADF734F8269}"/>
                  </a:ext>
                </a:extLst>
              </p:cNvPr>
              <p:cNvSpPr/>
              <p:nvPr/>
            </p:nvSpPr>
            <p:spPr>
              <a:xfrm>
                <a:off x="885977" y="5289618"/>
                <a:ext cx="436681" cy="431599"/>
              </a:xfrm>
              <a:prstGeom prst="ellipse">
                <a:avLst/>
              </a:prstGeom>
              <a:solidFill>
                <a:srgbClr val="ABFF4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TextBox 26">
                <a:hlinkClick r:id="" action="ppaction://hlinkshowjump?jump=nextslide"/>
                <a:extLst>
                  <a:ext uri="{FF2B5EF4-FFF2-40B4-BE49-F238E27FC236}">
                    <a16:creationId xmlns:a16="http://schemas.microsoft.com/office/drawing/2014/main" id="{4FBC9A82-A904-7546-7CB4-C4586D4F5C9A}"/>
                  </a:ext>
                </a:extLst>
              </p:cNvPr>
              <p:cNvSpPr txBox="1"/>
              <p:nvPr/>
            </p:nvSpPr>
            <p:spPr>
              <a:xfrm>
                <a:off x="930081" y="5152002"/>
                <a:ext cx="231140" cy="646331"/>
              </a:xfrm>
              <a:prstGeom prst="rect">
                <a:avLst/>
              </a:prstGeom>
              <a:noFill/>
            </p:spPr>
            <p:txBody>
              <a:bodyPr wrap="square" rtlCol="0">
                <a:spAutoFit/>
              </a:bodyPr>
              <a:lstStyle/>
              <a:p>
                <a:r>
                  <a:rPr lang="en-IN" sz="3600" dirty="0">
                    <a:latin typeface="Bahnschrift SemiBold" panose="020B0502040204020203" pitchFamily="34" charset="0"/>
                  </a:rPr>
                  <a:t>&gt;</a:t>
                </a:r>
              </a:p>
            </p:txBody>
          </p:sp>
          <p:sp>
            <p:nvSpPr>
              <p:cNvPr id="28" name="TextBox 27">
                <a:hlinkClick r:id="" action="ppaction://hlinkshowjump?jump=nextslide"/>
                <a:extLst>
                  <a:ext uri="{FF2B5EF4-FFF2-40B4-BE49-F238E27FC236}">
                    <a16:creationId xmlns:a16="http://schemas.microsoft.com/office/drawing/2014/main" id="{7FF53B7D-96A2-94E1-1975-5A406B7B546B}"/>
                  </a:ext>
                </a:extLst>
              </p:cNvPr>
              <p:cNvSpPr txBox="1"/>
              <p:nvPr/>
            </p:nvSpPr>
            <p:spPr>
              <a:xfrm>
                <a:off x="1305174" y="5290850"/>
                <a:ext cx="1539439" cy="400110"/>
              </a:xfrm>
              <a:prstGeom prst="rect">
                <a:avLst/>
              </a:prstGeom>
              <a:noFill/>
            </p:spPr>
            <p:txBody>
              <a:bodyPr wrap="square" rtlCol="0">
                <a:spAutoFit/>
              </a:bodyPr>
              <a:lstStyle/>
              <a:p>
                <a:r>
                  <a:rPr lang="en-IN" sz="2000" dirty="0">
                    <a:latin typeface="Visitor TT1 BRK" pitchFamily="2" charset="0"/>
                  </a:rPr>
                  <a:t>Find more</a:t>
                </a:r>
              </a:p>
            </p:txBody>
          </p:sp>
        </p:grpSp>
      </p:grpSp>
      <p:sp>
        <p:nvSpPr>
          <p:cNvPr id="30" name="TextBox 29">
            <a:extLst>
              <a:ext uri="{FF2B5EF4-FFF2-40B4-BE49-F238E27FC236}">
                <a16:creationId xmlns:a16="http://schemas.microsoft.com/office/drawing/2014/main" id="{B4654F10-83D4-763C-AC80-E92827B0B4A0}"/>
              </a:ext>
            </a:extLst>
          </p:cNvPr>
          <p:cNvSpPr txBox="1"/>
          <p:nvPr/>
        </p:nvSpPr>
        <p:spPr>
          <a:xfrm>
            <a:off x="1242698" y="4572437"/>
            <a:ext cx="5428053" cy="1600438"/>
          </a:xfrm>
          <a:prstGeom prst="rect">
            <a:avLst/>
          </a:prstGeom>
          <a:noFill/>
        </p:spPr>
        <p:txBody>
          <a:bodyPr wrap="square" rtlCol="0">
            <a:spAutoFit/>
          </a:bodyPr>
          <a:lstStyle/>
          <a:p>
            <a:r>
              <a:rPr lang="en-US" sz="1400" dirty="0">
                <a:solidFill>
                  <a:srgbClr val="7F7F7F"/>
                </a:solidFill>
                <a:latin typeface="Montserrat" pitchFamily="2" charset="0"/>
              </a:rPr>
              <a:t>In today's fast-paced society, stress is an ever-present companion. It is the silent adversary that can harm our health, productivity, and overall quality of life. But what if we could transform this issue into an opportunity? Welcome to "The Stress Resilience Project," where we will study the path to resilience through good stress management.</a:t>
            </a:r>
            <a:endParaRPr lang="en-IN" sz="1400" dirty="0">
              <a:solidFill>
                <a:srgbClr val="7F7F7F"/>
              </a:solidFill>
              <a:latin typeface="Montserrat" pitchFamily="2" charset="0"/>
            </a:endParaRPr>
          </a:p>
        </p:txBody>
      </p:sp>
      <p:sp>
        <p:nvSpPr>
          <p:cNvPr id="5" name="TextBox 4">
            <a:extLst>
              <a:ext uri="{FF2B5EF4-FFF2-40B4-BE49-F238E27FC236}">
                <a16:creationId xmlns:a16="http://schemas.microsoft.com/office/drawing/2014/main" id="{C335CACF-2B6E-5B9B-97F5-E6FA4B7016EF}"/>
              </a:ext>
            </a:extLst>
          </p:cNvPr>
          <p:cNvSpPr txBox="1"/>
          <p:nvPr/>
        </p:nvSpPr>
        <p:spPr>
          <a:xfrm>
            <a:off x="7835379" y="4448179"/>
            <a:ext cx="3896504" cy="646331"/>
          </a:xfrm>
          <a:prstGeom prst="rect">
            <a:avLst/>
          </a:prstGeom>
          <a:noFill/>
        </p:spPr>
        <p:txBody>
          <a:bodyPr wrap="square" rtlCol="0">
            <a:spAutoFit/>
          </a:bodyPr>
          <a:lstStyle/>
          <a:p>
            <a:r>
              <a:rPr lang="en-US" sz="1200" dirty="0">
                <a:solidFill>
                  <a:srgbClr val="7F7F7F"/>
                </a:solidFill>
                <a:latin typeface="Montserrat" pitchFamily="2" charset="0"/>
              </a:rPr>
              <a:t>Learn the secrets of overcoming stress, improving your mental and physical health, and thriving in the face of adversity.</a:t>
            </a:r>
            <a:endParaRPr lang="en-IN" sz="1200" dirty="0">
              <a:solidFill>
                <a:srgbClr val="7F7F7F"/>
              </a:solidFill>
              <a:latin typeface="Montserrat" pitchFamily="2" charset="0"/>
            </a:endParaRPr>
          </a:p>
        </p:txBody>
      </p:sp>
      <p:sp>
        <p:nvSpPr>
          <p:cNvPr id="7" name="TextBox 6">
            <a:extLst>
              <a:ext uri="{FF2B5EF4-FFF2-40B4-BE49-F238E27FC236}">
                <a16:creationId xmlns:a16="http://schemas.microsoft.com/office/drawing/2014/main" id="{39AC1FE4-6F34-FE2E-2633-03E5FDCC9B8D}"/>
              </a:ext>
            </a:extLst>
          </p:cNvPr>
          <p:cNvSpPr txBox="1"/>
          <p:nvPr/>
        </p:nvSpPr>
        <p:spPr>
          <a:xfrm>
            <a:off x="7835379" y="5506697"/>
            <a:ext cx="3896504" cy="646331"/>
          </a:xfrm>
          <a:prstGeom prst="rect">
            <a:avLst/>
          </a:prstGeom>
          <a:noFill/>
        </p:spPr>
        <p:txBody>
          <a:bodyPr wrap="square" rtlCol="0">
            <a:spAutoFit/>
          </a:bodyPr>
          <a:lstStyle/>
          <a:p>
            <a:r>
              <a:rPr lang="en-US" sz="1200" dirty="0">
                <a:solidFill>
                  <a:srgbClr val="7F7F7F"/>
                </a:solidFill>
                <a:latin typeface="Montserrat" pitchFamily="2" charset="0"/>
              </a:rPr>
              <a:t>Equip yourself with realistic stress-management skills and tactics to live a more balanced and meaningful life.</a:t>
            </a:r>
            <a:endParaRPr lang="en-IN" sz="1200" dirty="0">
              <a:solidFill>
                <a:srgbClr val="7F7F7F"/>
              </a:solidFill>
              <a:latin typeface="Montserrat" pitchFamily="2" charset="0"/>
            </a:endParaRPr>
          </a:p>
        </p:txBody>
      </p:sp>
      <p:grpSp>
        <p:nvGrpSpPr>
          <p:cNvPr id="9" name="Group 8">
            <a:extLst>
              <a:ext uri="{FF2B5EF4-FFF2-40B4-BE49-F238E27FC236}">
                <a16:creationId xmlns:a16="http://schemas.microsoft.com/office/drawing/2014/main" id="{3F776F2B-F004-4BFD-F340-561F74AA91B0}"/>
              </a:ext>
            </a:extLst>
          </p:cNvPr>
          <p:cNvGrpSpPr/>
          <p:nvPr/>
        </p:nvGrpSpPr>
        <p:grpSpPr>
          <a:xfrm>
            <a:off x="7124697" y="5552664"/>
            <a:ext cx="554396" cy="554396"/>
            <a:chOff x="7072606" y="4506684"/>
            <a:chExt cx="554396" cy="554396"/>
          </a:xfrm>
        </p:grpSpPr>
        <p:sp>
          <p:nvSpPr>
            <p:cNvPr id="10" name="Oval 9">
              <a:extLst>
                <a:ext uri="{FF2B5EF4-FFF2-40B4-BE49-F238E27FC236}">
                  <a16:creationId xmlns:a16="http://schemas.microsoft.com/office/drawing/2014/main" id="{2BE89E34-ADE7-307D-B025-6F6EB0AD2896}"/>
                </a:ext>
              </a:extLst>
            </p:cNvPr>
            <p:cNvSpPr/>
            <p:nvPr/>
          </p:nvSpPr>
          <p:spPr>
            <a:xfrm>
              <a:off x="7072606" y="4506684"/>
              <a:ext cx="554396" cy="554396"/>
            </a:xfrm>
            <a:prstGeom prst="ellipse">
              <a:avLst/>
            </a:prstGeom>
            <a:solidFill>
              <a:srgbClr val="ABFF4F"/>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9566D4EB-4232-9C3A-58B1-314909184853}"/>
                </a:ext>
              </a:extLst>
            </p:cNvPr>
            <p:cNvSpPr txBox="1"/>
            <p:nvPr/>
          </p:nvSpPr>
          <p:spPr>
            <a:xfrm>
              <a:off x="7177343" y="4585698"/>
              <a:ext cx="347154" cy="400110"/>
            </a:xfrm>
            <a:prstGeom prst="rect">
              <a:avLst/>
            </a:prstGeom>
            <a:noFill/>
          </p:spPr>
          <p:txBody>
            <a:bodyPr wrap="square" rtlCol="0">
              <a:spAutoFit/>
            </a:bodyPr>
            <a:lstStyle/>
            <a:p>
              <a:r>
                <a:rPr lang="en-IN" sz="2000" dirty="0">
                  <a:latin typeface="Biome" panose="020B0503030204020804" pitchFamily="34" charset="0"/>
                  <a:cs typeface="Biome" panose="020B0503030204020804" pitchFamily="34" charset="0"/>
                </a:rPr>
                <a:t>2</a:t>
              </a:r>
            </a:p>
          </p:txBody>
        </p:sp>
      </p:grpSp>
      <p:grpSp>
        <p:nvGrpSpPr>
          <p:cNvPr id="15" name="Group 14">
            <a:extLst>
              <a:ext uri="{FF2B5EF4-FFF2-40B4-BE49-F238E27FC236}">
                <a16:creationId xmlns:a16="http://schemas.microsoft.com/office/drawing/2014/main" id="{E9FE7E5C-B76C-CA7F-76D8-2AF9B76181E6}"/>
              </a:ext>
            </a:extLst>
          </p:cNvPr>
          <p:cNvGrpSpPr/>
          <p:nvPr/>
        </p:nvGrpSpPr>
        <p:grpSpPr>
          <a:xfrm>
            <a:off x="665475" y="317416"/>
            <a:ext cx="11753589" cy="577223"/>
            <a:chOff x="665475" y="317416"/>
            <a:chExt cx="11753589" cy="577223"/>
          </a:xfrm>
        </p:grpSpPr>
        <p:pic>
          <p:nvPicPr>
            <p:cNvPr id="17" name="Picture 16">
              <a:extLst>
                <a:ext uri="{FF2B5EF4-FFF2-40B4-BE49-F238E27FC236}">
                  <a16:creationId xmlns:a16="http://schemas.microsoft.com/office/drawing/2014/main" id="{E47030C6-ADE0-5967-1C21-105DB6560D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19" name="TextBox 18">
              <a:extLst>
                <a:ext uri="{FF2B5EF4-FFF2-40B4-BE49-F238E27FC236}">
                  <a16:creationId xmlns:a16="http://schemas.microsoft.com/office/drawing/2014/main" id="{82C091F0-B561-6329-DF5F-8F45789EAB8E}"/>
                </a:ext>
              </a:extLst>
            </p:cNvPr>
            <p:cNvSpPr txBox="1"/>
            <p:nvPr/>
          </p:nvSpPr>
          <p:spPr>
            <a:xfrm>
              <a:off x="1242698" y="464013"/>
              <a:ext cx="4657969" cy="400110"/>
            </a:xfrm>
            <a:prstGeom prst="rect">
              <a:avLst/>
            </a:prstGeom>
            <a:noFill/>
          </p:spPr>
          <p:txBody>
            <a:bodyPr wrap="square" rtlCol="0">
              <a:spAutoFit/>
            </a:bodyPr>
            <a:lstStyle/>
            <a:p>
              <a:r>
                <a:rPr lang="en-IN" sz="2000">
                  <a:latin typeface="Visitor TT1 BRK" pitchFamily="2" charset="0"/>
                </a:rPr>
                <a:t>Stress Resilience</a:t>
              </a:r>
              <a:endParaRPr lang="en-IN" sz="2000" dirty="0">
                <a:latin typeface="Visitor TT1 BRK" pitchFamily="2" charset="0"/>
              </a:endParaRPr>
            </a:p>
          </p:txBody>
        </p:sp>
        <p:sp>
          <p:nvSpPr>
            <p:cNvPr id="20" name="TextBox 19">
              <a:extLst>
                <a:ext uri="{FF2B5EF4-FFF2-40B4-BE49-F238E27FC236}">
                  <a16:creationId xmlns:a16="http://schemas.microsoft.com/office/drawing/2014/main" id="{44FD92F0-F5C7-E630-80F4-5763552167D7}"/>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spTree>
    <p:extLst>
      <p:ext uri="{BB962C8B-B14F-4D97-AF65-F5344CB8AC3E}">
        <p14:creationId xmlns:p14="http://schemas.microsoft.com/office/powerpoint/2010/main" val="3859239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38FEA4-0CA3-2FD8-2952-FAB5D8299925}"/>
            </a:ext>
          </a:extLst>
        </p:cNvPr>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68A001AC-1D83-EC42-3774-084C1A0F2D05}"/>
              </a:ext>
            </a:extLst>
          </p:cNvPr>
          <p:cNvSpPr/>
          <p:nvPr/>
        </p:nvSpPr>
        <p:spPr>
          <a:xfrm>
            <a:off x="990655" y="4850903"/>
            <a:ext cx="5118873" cy="1565623"/>
          </a:xfrm>
          <a:prstGeom prst="roundRect">
            <a:avLst>
              <a:gd name="adj" fmla="val 17531"/>
            </a:avLst>
          </a:prstGeom>
          <a:solidFill>
            <a:schemeClr val="tx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68A001AC-1D83-EC42-3774-084C1A0F2D05}"/>
              </a:ext>
            </a:extLst>
          </p:cNvPr>
          <p:cNvSpPr/>
          <p:nvPr/>
        </p:nvSpPr>
        <p:spPr>
          <a:xfrm>
            <a:off x="993583" y="3137211"/>
            <a:ext cx="5118873" cy="1565623"/>
          </a:xfrm>
          <a:prstGeom prst="roundRect">
            <a:avLst>
              <a:gd name="adj" fmla="val 17531"/>
            </a:avLst>
          </a:prstGeom>
          <a:solidFill>
            <a:schemeClr val="tx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0FD04E55-E6AF-987F-F562-D20E410BB9DC}"/>
              </a:ext>
            </a:extLst>
          </p:cNvPr>
          <p:cNvSpPr/>
          <p:nvPr/>
        </p:nvSpPr>
        <p:spPr>
          <a:xfrm>
            <a:off x="993583" y="1389470"/>
            <a:ext cx="5118873" cy="1565623"/>
          </a:xfrm>
          <a:prstGeom prst="roundRect">
            <a:avLst>
              <a:gd name="adj" fmla="val 17531"/>
            </a:avLst>
          </a:prstGeom>
          <a:solidFill>
            <a:schemeClr val="tx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Placeholder 14">
            <a:extLst>
              <a:ext uri="{FF2B5EF4-FFF2-40B4-BE49-F238E27FC236}">
                <a16:creationId xmlns:a16="http://schemas.microsoft.com/office/drawing/2014/main" id="{8E7B816B-E910-2F8B-EECC-C8A73D0D552C}"/>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7001" b="17001"/>
          <a:stretch/>
        </p:blipFill>
        <p:spPr>
          <a:xfrm>
            <a:off x="7187291" y="4376573"/>
            <a:ext cx="4285220" cy="1884267"/>
          </a:xfrm>
          <a:ln w="19050">
            <a:solidFill>
              <a:schemeClr val="tx1"/>
            </a:solidFill>
          </a:ln>
          <a:effectLst/>
        </p:spPr>
      </p:pic>
      <p:sp>
        <p:nvSpPr>
          <p:cNvPr id="29" name="TextBox 28">
            <a:extLst>
              <a:ext uri="{FF2B5EF4-FFF2-40B4-BE49-F238E27FC236}">
                <a16:creationId xmlns:a16="http://schemas.microsoft.com/office/drawing/2014/main" id="{A4A1BD6E-A27F-876A-20AA-BA0D7591FF76}"/>
              </a:ext>
            </a:extLst>
          </p:cNvPr>
          <p:cNvSpPr txBox="1"/>
          <p:nvPr/>
        </p:nvSpPr>
        <p:spPr>
          <a:xfrm>
            <a:off x="7146175" y="1394709"/>
            <a:ext cx="4287520" cy="523220"/>
          </a:xfrm>
          <a:prstGeom prst="rect">
            <a:avLst/>
          </a:prstGeom>
          <a:noFill/>
        </p:spPr>
        <p:txBody>
          <a:bodyPr wrap="square" rtlCol="0">
            <a:spAutoFit/>
          </a:bodyPr>
          <a:lstStyle/>
          <a:p>
            <a:r>
              <a:rPr lang="en-IN" sz="2800" b="0" i="0" dirty="0">
                <a:effectLst/>
                <a:latin typeface="TT Travels Trl DemiBold" panose="02000503030000020004" pitchFamily="50" charset="0"/>
              </a:rPr>
              <a:t>Background</a:t>
            </a:r>
            <a:endParaRPr lang="en-IN" sz="2500" dirty="0">
              <a:latin typeface="TT Travels Trl DemiBold" panose="02000503030000020004" pitchFamily="50" charset="0"/>
              <a:ea typeface="ADLaM Display" panose="02010000000000000000" pitchFamily="2" charset="0"/>
              <a:cs typeface="ADLaM Display" panose="02010000000000000000" pitchFamily="2" charset="0"/>
            </a:endParaRPr>
          </a:p>
        </p:txBody>
      </p:sp>
      <p:sp>
        <p:nvSpPr>
          <p:cNvPr id="30" name="TextBox 29">
            <a:extLst>
              <a:ext uri="{FF2B5EF4-FFF2-40B4-BE49-F238E27FC236}">
                <a16:creationId xmlns:a16="http://schemas.microsoft.com/office/drawing/2014/main" id="{01F1FCDA-7F6B-369F-2C8C-4F152AD0498E}"/>
              </a:ext>
            </a:extLst>
          </p:cNvPr>
          <p:cNvSpPr txBox="1"/>
          <p:nvPr/>
        </p:nvSpPr>
        <p:spPr>
          <a:xfrm>
            <a:off x="7146175" y="2221267"/>
            <a:ext cx="4460241" cy="1169551"/>
          </a:xfrm>
          <a:prstGeom prst="rect">
            <a:avLst/>
          </a:prstGeom>
          <a:noFill/>
        </p:spPr>
        <p:txBody>
          <a:bodyPr wrap="square">
            <a:spAutoFit/>
          </a:bodyPr>
          <a:lstStyle/>
          <a:p>
            <a:r>
              <a:rPr lang="en-US" sz="1400" b="0" i="0" dirty="0">
                <a:solidFill>
                  <a:srgbClr val="7F7F7F"/>
                </a:solidFill>
                <a:effectLst/>
                <a:latin typeface="Montserrat" pitchFamily="2" charset="0"/>
              </a:rPr>
              <a:t>The Stress Resilience Project investigates how stress might make individuals stronger. This concept was inspired by the observation that many people struggle to manage their stress in a healthy way.</a:t>
            </a:r>
            <a:endParaRPr lang="en-IN" sz="1400" dirty="0">
              <a:solidFill>
                <a:srgbClr val="7F7F7F"/>
              </a:solidFill>
              <a:latin typeface="Montserrat" pitchFamily="2" charset="0"/>
            </a:endParaRPr>
          </a:p>
        </p:txBody>
      </p:sp>
      <p:sp>
        <p:nvSpPr>
          <p:cNvPr id="23" name="Rectangle: Rounded Corners 22">
            <a:extLst>
              <a:ext uri="{FF2B5EF4-FFF2-40B4-BE49-F238E27FC236}">
                <a16:creationId xmlns:a16="http://schemas.microsoft.com/office/drawing/2014/main" id="{3E6C4650-0F85-4B60-A60F-07AB545BABC2}"/>
              </a:ext>
            </a:extLst>
          </p:cNvPr>
          <p:cNvSpPr/>
          <p:nvPr/>
        </p:nvSpPr>
        <p:spPr>
          <a:xfrm>
            <a:off x="995677" y="1348054"/>
            <a:ext cx="5118873" cy="1565623"/>
          </a:xfrm>
          <a:prstGeom prst="roundRect">
            <a:avLst>
              <a:gd name="adj" fmla="val 17531"/>
            </a:avLst>
          </a:prstGeom>
          <a:solidFill>
            <a:srgbClr val="ABFF4F"/>
          </a:solidFill>
          <a:ln>
            <a:solidFill>
              <a:schemeClr val="tx1"/>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1" name="Group 10">
            <a:extLst>
              <a:ext uri="{FF2B5EF4-FFF2-40B4-BE49-F238E27FC236}">
                <a16:creationId xmlns:a16="http://schemas.microsoft.com/office/drawing/2014/main" id="{AB0C2038-F78A-CB40-BB7B-E6216AB72D59}"/>
              </a:ext>
            </a:extLst>
          </p:cNvPr>
          <p:cNvGrpSpPr/>
          <p:nvPr/>
        </p:nvGrpSpPr>
        <p:grpSpPr>
          <a:xfrm>
            <a:off x="1301730" y="1917928"/>
            <a:ext cx="692201" cy="601933"/>
            <a:chOff x="1301730" y="1917928"/>
            <a:chExt cx="692201" cy="601933"/>
          </a:xfrm>
        </p:grpSpPr>
        <p:sp>
          <p:nvSpPr>
            <p:cNvPr id="27" name="Rectangle: Rounded Corners 26">
              <a:extLst>
                <a:ext uri="{FF2B5EF4-FFF2-40B4-BE49-F238E27FC236}">
                  <a16:creationId xmlns:a16="http://schemas.microsoft.com/office/drawing/2014/main" id="{CF684872-D941-421E-6C59-278AEA1514F7}"/>
                </a:ext>
              </a:extLst>
            </p:cNvPr>
            <p:cNvSpPr/>
            <p:nvPr/>
          </p:nvSpPr>
          <p:spPr>
            <a:xfrm>
              <a:off x="1301730" y="1917928"/>
              <a:ext cx="664208" cy="601933"/>
            </a:xfrm>
            <a:prstGeom prst="roundRect">
              <a:avLst>
                <a:gd name="adj" fmla="val 909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1423C0CC-A200-E51E-DFB7-4ECFE5F585C1}"/>
                </a:ext>
              </a:extLst>
            </p:cNvPr>
            <p:cNvSpPr txBox="1"/>
            <p:nvPr/>
          </p:nvSpPr>
          <p:spPr>
            <a:xfrm>
              <a:off x="1388103" y="2050273"/>
              <a:ext cx="605828" cy="369332"/>
            </a:xfrm>
            <a:prstGeom prst="rect">
              <a:avLst/>
            </a:prstGeom>
            <a:noFill/>
            <a:ln>
              <a:noFill/>
            </a:ln>
          </p:spPr>
          <p:txBody>
            <a:bodyPr wrap="square" rtlCol="0">
              <a:spAutoFit/>
            </a:bodyPr>
            <a:lstStyle/>
            <a:p>
              <a:r>
                <a:rPr lang="en-IN" dirty="0">
                  <a:latin typeface="Biome" panose="020B0503030204020804" pitchFamily="34" charset="0"/>
                  <a:cs typeface="Biome" panose="020B0503030204020804" pitchFamily="34" charset="0"/>
                </a:rPr>
                <a:t>01</a:t>
              </a:r>
            </a:p>
          </p:txBody>
        </p:sp>
      </p:grpSp>
      <p:sp>
        <p:nvSpPr>
          <p:cNvPr id="25" name="TextBox 24">
            <a:extLst>
              <a:ext uri="{FF2B5EF4-FFF2-40B4-BE49-F238E27FC236}">
                <a16:creationId xmlns:a16="http://schemas.microsoft.com/office/drawing/2014/main" id="{119DB8A0-A6B7-E3C6-AD68-B264DAB470EF}"/>
              </a:ext>
            </a:extLst>
          </p:cNvPr>
          <p:cNvSpPr txBox="1"/>
          <p:nvPr/>
        </p:nvSpPr>
        <p:spPr>
          <a:xfrm>
            <a:off x="2164838" y="1791108"/>
            <a:ext cx="3880843" cy="830997"/>
          </a:xfrm>
          <a:prstGeom prst="rect">
            <a:avLst/>
          </a:prstGeom>
          <a:noFill/>
        </p:spPr>
        <p:txBody>
          <a:bodyPr wrap="square">
            <a:spAutoFit/>
          </a:bodyPr>
          <a:lstStyle/>
          <a:p>
            <a:r>
              <a:rPr lang="en-US" sz="1200" b="0" i="0" dirty="0">
                <a:effectLst/>
                <a:latin typeface="Montserrat" pitchFamily="2" charset="0"/>
              </a:rPr>
              <a:t>This study began when research revealed that excessive stress can affect people's health. The idea is to teach people how to manage stress better.</a:t>
            </a:r>
            <a:endParaRPr lang="en-IN" sz="1200" dirty="0">
              <a:latin typeface="Montserrat" pitchFamily="2" charset="0"/>
            </a:endParaRPr>
          </a:p>
        </p:txBody>
      </p:sp>
      <p:sp>
        <p:nvSpPr>
          <p:cNvPr id="2" name="TextBox 1">
            <a:extLst>
              <a:ext uri="{FF2B5EF4-FFF2-40B4-BE49-F238E27FC236}">
                <a16:creationId xmlns:a16="http://schemas.microsoft.com/office/drawing/2014/main" id="{A797A8E7-D6DE-0B1D-AE51-CCB554E16821}"/>
              </a:ext>
            </a:extLst>
          </p:cNvPr>
          <p:cNvSpPr txBox="1"/>
          <p:nvPr/>
        </p:nvSpPr>
        <p:spPr>
          <a:xfrm>
            <a:off x="3182775" y="1400422"/>
            <a:ext cx="1055408" cy="338554"/>
          </a:xfrm>
          <a:prstGeom prst="rect">
            <a:avLst/>
          </a:prstGeom>
          <a:noFill/>
        </p:spPr>
        <p:txBody>
          <a:bodyPr wrap="square" rtlCol="0">
            <a:spAutoFit/>
          </a:bodyPr>
          <a:lstStyle/>
          <a:p>
            <a:r>
              <a:rPr lang="en-US" sz="1600" dirty="0">
                <a:latin typeface="Visitor TT1 BRK" pitchFamily="2" charset="0"/>
              </a:rPr>
              <a:t>Origin</a:t>
            </a:r>
            <a:endParaRPr lang="en-IN" sz="1600" dirty="0">
              <a:latin typeface="Visitor TT1 BRK" pitchFamily="2" charset="0"/>
            </a:endParaRPr>
          </a:p>
        </p:txBody>
      </p:sp>
      <p:sp>
        <p:nvSpPr>
          <p:cNvPr id="35" name="Rectangle: Rounded Corners 34">
            <a:extLst>
              <a:ext uri="{FF2B5EF4-FFF2-40B4-BE49-F238E27FC236}">
                <a16:creationId xmlns:a16="http://schemas.microsoft.com/office/drawing/2014/main" id="{66BF9E96-4C4E-3BFB-2FDA-50FB456D37DD}"/>
              </a:ext>
            </a:extLst>
          </p:cNvPr>
          <p:cNvSpPr/>
          <p:nvPr/>
        </p:nvSpPr>
        <p:spPr>
          <a:xfrm>
            <a:off x="995677" y="3086064"/>
            <a:ext cx="5118873" cy="1565623"/>
          </a:xfrm>
          <a:prstGeom prst="roundRect">
            <a:avLst>
              <a:gd name="adj" fmla="val 17531"/>
            </a:avLst>
          </a:prstGeom>
          <a:solidFill>
            <a:srgbClr val="ABFF4F"/>
          </a:solidFill>
          <a:ln>
            <a:solidFill>
              <a:schemeClr val="tx1"/>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TextBox 36">
            <a:extLst>
              <a:ext uri="{FF2B5EF4-FFF2-40B4-BE49-F238E27FC236}">
                <a16:creationId xmlns:a16="http://schemas.microsoft.com/office/drawing/2014/main" id="{4040CA51-B250-6D0F-EEC4-8E990D008240}"/>
              </a:ext>
            </a:extLst>
          </p:cNvPr>
          <p:cNvSpPr txBox="1"/>
          <p:nvPr/>
        </p:nvSpPr>
        <p:spPr>
          <a:xfrm>
            <a:off x="2204331" y="3488569"/>
            <a:ext cx="3709231" cy="1015663"/>
          </a:xfrm>
          <a:prstGeom prst="rect">
            <a:avLst/>
          </a:prstGeom>
          <a:noFill/>
        </p:spPr>
        <p:txBody>
          <a:bodyPr wrap="square">
            <a:spAutoFit/>
          </a:bodyPr>
          <a:lstStyle/>
          <a:p>
            <a:r>
              <a:rPr lang="en-US" sz="1200" b="0" i="0" dirty="0">
                <a:effectLst/>
                <a:latin typeface="Montserrat" pitchFamily="2" charset="0"/>
              </a:rPr>
              <a:t>It covers a wide range of topics, including group dynamics, self-care, and mental wellness. It helps people become more resilient by utilizing knowledge from several domains.</a:t>
            </a:r>
          </a:p>
        </p:txBody>
      </p:sp>
      <p:sp>
        <p:nvSpPr>
          <p:cNvPr id="34" name="TextBox 33">
            <a:extLst>
              <a:ext uri="{FF2B5EF4-FFF2-40B4-BE49-F238E27FC236}">
                <a16:creationId xmlns:a16="http://schemas.microsoft.com/office/drawing/2014/main" id="{1C9AA5E5-2F2B-E243-72B8-3F7E75FE88AD}"/>
              </a:ext>
            </a:extLst>
          </p:cNvPr>
          <p:cNvSpPr txBox="1"/>
          <p:nvPr/>
        </p:nvSpPr>
        <p:spPr>
          <a:xfrm>
            <a:off x="2868398" y="3154794"/>
            <a:ext cx="2915920" cy="338554"/>
          </a:xfrm>
          <a:prstGeom prst="rect">
            <a:avLst/>
          </a:prstGeom>
          <a:noFill/>
        </p:spPr>
        <p:txBody>
          <a:bodyPr wrap="square" rtlCol="0">
            <a:spAutoFit/>
          </a:bodyPr>
          <a:lstStyle/>
          <a:p>
            <a:r>
              <a:rPr lang="en-IN" sz="1600" b="0" i="0" dirty="0">
                <a:effectLst/>
                <a:latin typeface="Visitor TT1 BRK" pitchFamily="2" charset="0"/>
              </a:rPr>
              <a:t>Components</a:t>
            </a:r>
            <a:endParaRPr lang="en-IN" sz="1600" dirty="0">
              <a:latin typeface="Visitor TT1 BRK" pitchFamily="2" charset="0"/>
            </a:endParaRPr>
          </a:p>
        </p:txBody>
      </p:sp>
      <p:sp>
        <p:nvSpPr>
          <p:cNvPr id="43" name="Rectangle: Rounded Corners 42">
            <a:extLst>
              <a:ext uri="{FF2B5EF4-FFF2-40B4-BE49-F238E27FC236}">
                <a16:creationId xmlns:a16="http://schemas.microsoft.com/office/drawing/2014/main" id="{A6861118-B64B-2F04-634C-D6ECA98E7F26}"/>
              </a:ext>
            </a:extLst>
          </p:cNvPr>
          <p:cNvSpPr/>
          <p:nvPr/>
        </p:nvSpPr>
        <p:spPr>
          <a:xfrm>
            <a:off x="995677" y="4807098"/>
            <a:ext cx="5118873" cy="1565623"/>
          </a:xfrm>
          <a:prstGeom prst="roundRect">
            <a:avLst>
              <a:gd name="adj" fmla="val 17531"/>
            </a:avLst>
          </a:prstGeom>
          <a:solidFill>
            <a:srgbClr val="ABFF4F"/>
          </a:solidFill>
          <a:ln>
            <a:solidFill>
              <a:schemeClr val="tx1"/>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TextBox 44">
            <a:extLst>
              <a:ext uri="{FF2B5EF4-FFF2-40B4-BE49-F238E27FC236}">
                <a16:creationId xmlns:a16="http://schemas.microsoft.com/office/drawing/2014/main" id="{2B808F86-740A-6E37-10E4-421E9DA75C1B}"/>
              </a:ext>
            </a:extLst>
          </p:cNvPr>
          <p:cNvSpPr txBox="1"/>
          <p:nvPr/>
        </p:nvSpPr>
        <p:spPr>
          <a:xfrm>
            <a:off x="2161222" y="5217051"/>
            <a:ext cx="3781014" cy="1015663"/>
          </a:xfrm>
          <a:prstGeom prst="rect">
            <a:avLst/>
          </a:prstGeom>
          <a:noFill/>
        </p:spPr>
        <p:txBody>
          <a:bodyPr wrap="square">
            <a:spAutoFit/>
          </a:bodyPr>
          <a:lstStyle/>
          <a:p>
            <a:r>
              <a:rPr lang="en-US" sz="1200" b="0" i="0" dirty="0">
                <a:effectLst/>
                <a:latin typeface="Montserrat" pitchFamily="2" charset="0"/>
              </a:rPr>
              <a:t>Many people are aware of stress but struggle to apply this knowledge in their daily lives. This project seeks to make it easier for people to use stress management approaches effectively.</a:t>
            </a:r>
          </a:p>
        </p:txBody>
      </p:sp>
      <p:sp>
        <p:nvSpPr>
          <p:cNvPr id="42" name="TextBox 41">
            <a:extLst>
              <a:ext uri="{FF2B5EF4-FFF2-40B4-BE49-F238E27FC236}">
                <a16:creationId xmlns:a16="http://schemas.microsoft.com/office/drawing/2014/main" id="{1B8D653C-08F3-37D9-3C1B-7E80B380D567}"/>
              </a:ext>
            </a:extLst>
          </p:cNvPr>
          <p:cNvSpPr txBox="1"/>
          <p:nvPr/>
        </p:nvSpPr>
        <p:spPr>
          <a:xfrm>
            <a:off x="2868398" y="4864700"/>
            <a:ext cx="2915920" cy="338554"/>
          </a:xfrm>
          <a:prstGeom prst="rect">
            <a:avLst/>
          </a:prstGeom>
          <a:noFill/>
        </p:spPr>
        <p:txBody>
          <a:bodyPr wrap="square" rtlCol="0">
            <a:spAutoFit/>
          </a:bodyPr>
          <a:lstStyle/>
          <a:p>
            <a:r>
              <a:rPr lang="en-US" sz="1600" dirty="0">
                <a:latin typeface="Visitor TT1 BRK" pitchFamily="2" charset="0"/>
              </a:rPr>
              <a:t>Challenges</a:t>
            </a:r>
            <a:endParaRPr lang="en-IN" sz="1600" dirty="0">
              <a:latin typeface="Visitor TT1 BRK" pitchFamily="2" charset="0"/>
            </a:endParaRPr>
          </a:p>
        </p:txBody>
      </p:sp>
      <p:grpSp>
        <p:nvGrpSpPr>
          <p:cNvPr id="12" name="Group 11">
            <a:extLst>
              <a:ext uri="{FF2B5EF4-FFF2-40B4-BE49-F238E27FC236}">
                <a16:creationId xmlns:a16="http://schemas.microsoft.com/office/drawing/2014/main" id="{C513FDBC-E63F-3990-2303-237DAABBE625}"/>
              </a:ext>
            </a:extLst>
          </p:cNvPr>
          <p:cNvGrpSpPr/>
          <p:nvPr/>
        </p:nvGrpSpPr>
        <p:grpSpPr>
          <a:xfrm>
            <a:off x="1301729" y="3621738"/>
            <a:ext cx="692201" cy="601933"/>
            <a:chOff x="1301730" y="1917928"/>
            <a:chExt cx="692201" cy="601933"/>
          </a:xfrm>
        </p:grpSpPr>
        <p:sp>
          <p:nvSpPr>
            <p:cNvPr id="13" name="Rectangle: Rounded Corners 12">
              <a:extLst>
                <a:ext uri="{FF2B5EF4-FFF2-40B4-BE49-F238E27FC236}">
                  <a16:creationId xmlns:a16="http://schemas.microsoft.com/office/drawing/2014/main" id="{79B1606D-0220-1CD8-6C14-3347253A9FDE}"/>
                </a:ext>
              </a:extLst>
            </p:cNvPr>
            <p:cNvSpPr/>
            <p:nvPr/>
          </p:nvSpPr>
          <p:spPr>
            <a:xfrm>
              <a:off x="1301730" y="1917928"/>
              <a:ext cx="664208" cy="601933"/>
            </a:xfrm>
            <a:prstGeom prst="roundRect">
              <a:avLst>
                <a:gd name="adj" fmla="val 909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D2D0669C-9EFE-24E4-38E4-16B41E35FAD9}"/>
                </a:ext>
              </a:extLst>
            </p:cNvPr>
            <p:cNvSpPr txBox="1"/>
            <p:nvPr/>
          </p:nvSpPr>
          <p:spPr>
            <a:xfrm>
              <a:off x="1388103" y="2050273"/>
              <a:ext cx="605828" cy="369332"/>
            </a:xfrm>
            <a:prstGeom prst="rect">
              <a:avLst/>
            </a:prstGeom>
            <a:noFill/>
            <a:ln>
              <a:noFill/>
            </a:ln>
          </p:spPr>
          <p:txBody>
            <a:bodyPr wrap="square" rtlCol="0">
              <a:spAutoFit/>
            </a:bodyPr>
            <a:lstStyle/>
            <a:p>
              <a:r>
                <a:rPr lang="en-IN" dirty="0">
                  <a:latin typeface="Biome" panose="020B0503030204020804" pitchFamily="34" charset="0"/>
                  <a:cs typeface="Biome" panose="020B0503030204020804" pitchFamily="34" charset="0"/>
                </a:rPr>
                <a:t>02</a:t>
              </a:r>
            </a:p>
          </p:txBody>
        </p:sp>
      </p:grpSp>
      <p:grpSp>
        <p:nvGrpSpPr>
          <p:cNvPr id="15" name="Group 14">
            <a:extLst>
              <a:ext uri="{FF2B5EF4-FFF2-40B4-BE49-F238E27FC236}">
                <a16:creationId xmlns:a16="http://schemas.microsoft.com/office/drawing/2014/main" id="{B7C74C3E-AC09-F35E-8384-CDC5411A1AD5}"/>
              </a:ext>
            </a:extLst>
          </p:cNvPr>
          <p:cNvGrpSpPr/>
          <p:nvPr/>
        </p:nvGrpSpPr>
        <p:grpSpPr>
          <a:xfrm>
            <a:off x="1301729" y="5369538"/>
            <a:ext cx="692201" cy="601933"/>
            <a:chOff x="1301730" y="1917928"/>
            <a:chExt cx="692201" cy="601933"/>
          </a:xfrm>
        </p:grpSpPr>
        <p:sp>
          <p:nvSpPr>
            <p:cNvPr id="16" name="Rectangle: Rounded Corners 15">
              <a:extLst>
                <a:ext uri="{FF2B5EF4-FFF2-40B4-BE49-F238E27FC236}">
                  <a16:creationId xmlns:a16="http://schemas.microsoft.com/office/drawing/2014/main" id="{8540C60B-73AD-4009-8CB6-1AB7AF0252D3}"/>
                </a:ext>
              </a:extLst>
            </p:cNvPr>
            <p:cNvSpPr/>
            <p:nvPr/>
          </p:nvSpPr>
          <p:spPr>
            <a:xfrm>
              <a:off x="1301730" y="1917928"/>
              <a:ext cx="664208" cy="601933"/>
            </a:xfrm>
            <a:prstGeom prst="roundRect">
              <a:avLst>
                <a:gd name="adj" fmla="val 9091"/>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F698BC37-35CA-1977-1BBE-234AE8283284}"/>
                </a:ext>
              </a:extLst>
            </p:cNvPr>
            <p:cNvSpPr txBox="1"/>
            <p:nvPr/>
          </p:nvSpPr>
          <p:spPr>
            <a:xfrm>
              <a:off x="1388103" y="2050273"/>
              <a:ext cx="605828" cy="369332"/>
            </a:xfrm>
            <a:prstGeom prst="rect">
              <a:avLst/>
            </a:prstGeom>
            <a:noFill/>
            <a:ln>
              <a:noFill/>
            </a:ln>
          </p:spPr>
          <p:txBody>
            <a:bodyPr wrap="square" rtlCol="0">
              <a:spAutoFit/>
            </a:bodyPr>
            <a:lstStyle/>
            <a:p>
              <a:r>
                <a:rPr lang="en-IN" dirty="0">
                  <a:latin typeface="Biome" panose="020B0503030204020804" pitchFamily="34" charset="0"/>
                  <a:cs typeface="Biome" panose="020B0503030204020804" pitchFamily="34" charset="0"/>
                </a:rPr>
                <a:t>03</a:t>
              </a:r>
            </a:p>
          </p:txBody>
        </p:sp>
      </p:grpSp>
      <p:grpSp>
        <p:nvGrpSpPr>
          <p:cNvPr id="8" name="Group 7">
            <a:extLst>
              <a:ext uri="{FF2B5EF4-FFF2-40B4-BE49-F238E27FC236}">
                <a16:creationId xmlns:a16="http://schemas.microsoft.com/office/drawing/2014/main" id="{73F39D7C-C222-A3A6-E936-9B55F01ED683}"/>
              </a:ext>
            </a:extLst>
          </p:cNvPr>
          <p:cNvGrpSpPr/>
          <p:nvPr/>
        </p:nvGrpSpPr>
        <p:grpSpPr>
          <a:xfrm>
            <a:off x="665475" y="317416"/>
            <a:ext cx="11753589" cy="577223"/>
            <a:chOff x="665475" y="317416"/>
            <a:chExt cx="11753589" cy="577223"/>
          </a:xfrm>
        </p:grpSpPr>
        <p:pic>
          <p:nvPicPr>
            <p:cNvPr id="18" name="Picture 17">
              <a:extLst>
                <a:ext uri="{FF2B5EF4-FFF2-40B4-BE49-F238E27FC236}">
                  <a16:creationId xmlns:a16="http://schemas.microsoft.com/office/drawing/2014/main" id="{ECC0B213-11B6-B909-4092-43C4227357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19" name="TextBox 18">
              <a:extLst>
                <a:ext uri="{FF2B5EF4-FFF2-40B4-BE49-F238E27FC236}">
                  <a16:creationId xmlns:a16="http://schemas.microsoft.com/office/drawing/2014/main" id="{4C0B6BC3-F711-40D3-952E-937ED2A39F66}"/>
                </a:ext>
              </a:extLst>
            </p:cNvPr>
            <p:cNvSpPr txBox="1"/>
            <p:nvPr/>
          </p:nvSpPr>
          <p:spPr>
            <a:xfrm>
              <a:off x="1242698" y="464013"/>
              <a:ext cx="4657969" cy="400110"/>
            </a:xfrm>
            <a:prstGeom prst="rect">
              <a:avLst/>
            </a:prstGeom>
            <a:noFill/>
          </p:spPr>
          <p:txBody>
            <a:bodyPr wrap="square" rtlCol="0">
              <a:spAutoFit/>
            </a:bodyPr>
            <a:lstStyle/>
            <a:p>
              <a:r>
                <a:rPr lang="en-IN" sz="2000">
                  <a:latin typeface="Visitor TT1 BRK" pitchFamily="2" charset="0"/>
                </a:rPr>
                <a:t>Stress Resilience</a:t>
              </a:r>
              <a:endParaRPr lang="en-IN" sz="2000" dirty="0">
                <a:latin typeface="Visitor TT1 BRK" pitchFamily="2" charset="0"/>
              </a:endParaRPr>
            </a:p>
          </p:txBody>
        </p:sp>
        <p:sp>
          <p:nvSpPr>
            <p:cNvPr id="20" name="TextBox 19">
              <a:extLst>
                <a:ext uri="{FF2B5EF4-FFF2-40B4-BE49-F238E27FC236}">
                  <a16:creationId xmlns:a16="http://schemas.microsoft.com/office/drawing/2014/main" id="{92F72C4E-B55B-1E08-D547-46DCEBF81E20}"/>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spTree>
    <p:extLst>
      <p:ext uri="{BB962C8B-B14F-4D97-AF65-F5344CB8AC3E}">
        <p14:creationId xmlns:p14="http://schemas.microsoft.com/office/powerpoint/2010/main" val="8681367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39FB2F1-E0E8-31B6-E0E7-6527BDE7181A}"/>
              </a:ext>
            </a:extLst>
          </p:cNvPr>
          <p:cNvGrpSpPr/>
          <p:nvPr/>
        </p:nvGrpSpPr>
        <p:grpSpPr>
          <a:xfrm>
            <a:off x="665475" y="317416"/>
            <a:ext cx="11753589" cy="577223"/>
            <a:chOff x="665475" y="317416"/>
            <a:chExt cx="11753589" cy="577223"/>
          </a:xfrm>
        </p:grpSpPr>
        <p:pic>
          <p:nvPicPr>
            <p:cNvPr id="4" name="Picture 3">
              <a:extLst>
                <a:ext uri="{FF2B5EF4-FFF2-40B4-BE49-F238E27FC236}">
                  <a16:creationId xmlns:a16="http://schemas.microsoft.com/office/drawing/2014/main" id="{2221A199-FC67-A327-D8B5-F5401BB4D1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5" name="TextBox 4">
              <a:extLst>
                <a:ext uri="{FF2B5EF4-FFF2-40B4-BE49-F238E27FC236}">
                  <a16:creationId xmlns:a16="http://schemas.microsoft.com/office/drawing/2014/main" id="{F739C642-3659-09F5-E4FB-BB21E2E9C1F9}"/>
                </a:ext>
              </a:extLst>
            </p:cNvPr>
            <p:cNvSpPr txBox="1"/>
            <p:nvPr/>
          </p:nvSpPr>
          <p:spPr>
            <a:xfrm>
              <a:off x="1242698" y="464013"/>
              <a:ext cx="4657969" cy="400110"/>
            </a:xfrm>
            <a:prstGeom prst="rect">
              <a:avLst/>
            </a:prstGeom>
            <a:noFill/>
          </p:spPr>
          <p:txBody>
            <a:bodyPr wrap="square" rtlCol="0">
              <a:spAutoFit/>
            </a:bodyPr>
            <a:lstStyle/>
            <a:p>
              <a:r>
                <a:rPr lang="en-IN" sz="2000">
                  <a:latin typeface="Visitor TT1 BRK" pitchFamily="2" charset="0"/>
                </a:rPr>
                <a:t>Stress Resilience</a:t>
              </a:r>
              <a:endParaRPr lang="en-IN" sz="2000" dirty="0">
                <a:latin typeface="Visitor TT1 BRK" pitchFamily="2" charset="0"/>
              </a:endParaRPr>
            </a:p>
          </p:txBody>
        </p:sp>
        <p:sp>
          <p:nvSpPr>
            <p:cNvPr id="6" name="TextBox 5">
              <a:extLst>
                <a:ext uri="{FF2B5EF4-FFF2-40B4-BE49-F238E27FC236}">
                  <a16:creationId xmlns:a16="http://schemas.microsoft.com/office/drawing/2014/main" id="{9309038F-2B74-B0C0-0817-54454247FF97}"/>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pic>
        <p:nvPicPr>
          <p:cNvPr id="8" name="Picture Placeholder 7" descr="A group of people sitting in a classroom&#10;&#10;Description automatically generated">
            <a:extLst>
              <a:ext uri="{FF2B5EF4-FFF2-40B4-BE49-F238E27FC236}">
                <a16:creationId xmlns:a16="http://schemas.microsoft.com/office/drawing/2014/main" id="{F15C8A77-9DC4-0AB6-A1D2-FDA62834CD15}"/>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4318" b="4318"/>
          <a:stretch>
            <a:fillRect/>
          </a:stretch>
        </p:blipFill>
        <p:spPr>
          <a:ln w="19050">
            <a:solidFill>
              <a:schemeClr val="tx1"/>
            </a:solidFill>
          </a:ln>
        </p:spPr>
      </p:pic>
      <p:sp>
        <p:nvSpPr>
          <p:cNvPr id="9" name="TextBox 8">
            <a:extLst>
              <a:ext uri="{FF2B5EF4-FFF2-40B4-BE49-F238E27FC236}">
                <a16:creationId xmlns:a16="http://schemas.microsoft.com/office/drawing/2014/main" id="{9D43C388-F352-9313-4344-F5A0EEFD326E}"/>
              </a:ext>
            </a:extLst>
          </p:cNvPr>
          <p:cNvSpPr txBox="1"/>
          <p:nvPr/>
        </p:nvSpPr>
        <p:spPr>
          <a:xfrm>
            <a:off x="5252701" y="1779971"/>
            <a:ext cx="5195285" cy="584775"/>
          </a:xfrm>
          <a:prstGeom prst="rect">
            <a:avLst/>
          </a:prstGeom>
          <a:noFill/>
        </p:spPr>
        <p:txBody>
          <a:bodyPr wrap="square" rtlCol="0">
            <a:spAutoFit/>
          </a:bodyPr>
          <a:lstStyle/>
          <a:p>
            <a:r>
              <a:rPr lang="en-US" sz="3200" dirty="0">
                <a:latin typeface="TT Travels Trl DemiBold" panose="02000503030000020004" pitchFamily="50" charset="0"/>
                <a:cs typeface="Mangal Pro" panose="020B0502040204020203" pitchFamily="2" charset="0"/>
              </a:rPr>
              <a:t>Case Study</a:t>
            </a:r>
            <a:endParaRPr lang="en-IN" sz="3200" dirty="0">
              <a:latin typeface="TT Travels Trl DemiBold" panose="02000503030000020004" pitchFamily="50" charset="0"/>
              <a:cs typeface="Mangal Pro" panose="020B0502040204020203" pitchFamily="2" charset="0"/>
            </a:endParaRPr>
          </a:p>
        </p:txBody>
      </p:sp>
      <p:grpSp>
        <p:nvGrpSpPr>
          <p:cNvPr id="18" name="Group 17">
            <a:extLst>
              <a:ext uri="{FF2B5EF4-FFF2-40B4-BE49-F238E27FC236}">
                <a16:creationId xmlns:a16="http://schemas.microsoft.com/office/drawing/2014/main" id="{BE07CF50-3711-0F9F-5FF4-42A7AD7B57B6}"/>
              </a:ext>
            </a:extLst>
          </p:cNvPr>
          <p:cNvGrpSpPr/>
          <p:nvPr/>
        </p:nvGrpSpPr>
        <p:grpSpPr>
          <a:xfrm>
            <a:off x="5443290" y="5078185"/>
            <a:ext cx="2014557" cy="646331"/>
            <a:chOff x="5443290" y="5078185"/>
            <a:chExt cx="2014557" cy="646331"/>
          </a:xfrm>
        </p:grpSpPr>
        <p:grpSp>
          <p:nvGrpSpPr>
            <p:cNvPr id="10" name="Group 9">
              <a:extLst>
                <a:ext uri="{FF2B5EF4-FFF2-40B4-BE49-F238E27FC236}">
                  <a16:creationId xmlns:a16="http://schemas.microsoft.com/office/drawing/2014/main" id="{D14BA680-5E99-4B74-8CEF-B8CB925347A6}"/>
                </a:ext>
              </a:extLst>
            </p:cNvPr>
            <p:cNvGrpSpPr/>
            <p:nvPr/>
          </p:nvGrpSpPr>
          <p:grpSpPr>
            <a:xfrm>
              <a:off x="5443290" y="5164953"/>
              <a:ext cx="2014557" cy="532632"/>
              <a:chOff x="1039560" y="5248929"/>
              <a:chExt cx="2014557" cy="532632"/>
            </a:xfrm>
          </p:grpSpPr>
          <p:sp>
            <p:nvSpPr>
              <p:cNvPr id="11" name="Rectangle: Rounded Corners 10">
                <a:extLst>
                  <a:ext uri="{FF2B5EF4-FFF2-40B4-BE49-F238E27FC236}">
                    <a16:creationId xmlns:a16="http://schemas.microsoft.com/office/drawing/2014/main" id="{8629A16E-24CC-6E42-9647-4363EFA58DF7}"/>
                  </a:ext>
                </a:extLst>
              </p:cNvPr>
              <p:cNvSpPr/>
              <p:nvPr/>
            </p:nvSpPr>
            <p:spPr>
              <a:xfrm>
                <a:off x="1039560" y="5271876"/>
                <a:ext cx="2014557" cy="509685"/>
              </a:xfrm>
              <a:prstGeom prst="roundRect">
                <a:avLst>
                  <a:gd name="adj" fmla="val 49806"/>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3C69DF0D-1B3F-2A6C-9565-712BE3B67331}"/>
                  </a:ext>
                </a:extLst>
              </p:cNvPr>
              <p:cNvSpPr/>
              <p:nvPr/>
            </p:nvSpPr>
            <p:spPr>
              <a:xfrm>
                <a:off x="1039560" y="5248929"/>
                <a:ext cx="2014557" cy="509685"/>
              </a:xfrm>
              <a:prstGeom prst="roundRect">
                <a:avLst>
                  <a:gd name="adj" fmla="val 49806"/>
                </a:avLst>
              </a:prstGeom>
              <a:solidFill>
                <a:srgbClr val="ABFF4F"/>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grpSp>
          <p:nvGrpSpPr>
            <p:cNvPr id="13" name="Group 12">
              <a:extLst>
                <a:ext uri="{FF2B5EF4-FFF2-40B4-BE49-F238E27FC236}">
                  <a16:creationId xmlns:a16="http://schemas.microsoft.com/office/drawing/2014/main" id="{68B476CB-F2D8-BF96-F000-D2890A2DAEAA}"/>
                </a:ext>
              </a:extLst>
            </p:cNvPr>
            <p:cNvGrpSpPr/>
            <p:nvPr/>
          </p:nvGrpSpPr>
          <p:grpSpPr>
            <a:xfrm>
              <a:off x="5551288" y="5078185"/>
              <a:ext cx="1891948" cy="646331"/>
              <a:chOff x="885977" y="5162162"/>
              <a:chExt cx="1891948" cy="646331"/>
            </a:xfrm>
          </p:grpSpPr>
          <p:sp>
            <p:nvSpPr>
              <p:cNvPr id="14" name="Oval 13">
                <a:extLst>
                  <a:ext uri="{FF2B5EF4-FFF2-40B4-BE49-F238E27FC236}">
                    <a16:creationId xmlns:a16="http://schemas.microsoft.com/office/drawing/2014/main" id="{9F5DEDD3-F379-5260-3C42-48D86C358297}"/>
                  </a:ext>
                </a:extLst>
              </p:cNvPr>
              <p:cNvSpPr/>
              <p:nvPr/>
            </p:nvSpPr>
            <p:spPr>
              <a:xfrm>
                <a:off x="885977" y="5297239"/>
                <a:ext cx="429743" cy="424742"/>
              </a:xfrm>
              <a:prstGeom prst="ellipse">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hlinkClick r:id="" action="ppaction://hlinkshowjump?jump=nextslide"/>
                <a:extLst>
                  <a:ext uri="{FF2B5EF4-FFF2-40B4-BE49-F238E27FC236}">
                    <a16:creationId xmlns:a16="http://schemas.microsoft.com/office/drawing/2014/main" id="{F29A8466-337C-5098-88A6-B104DD3411CB}"/>
                  </a:ext>
                </a:extLst>
              </p:cNvPr>
              <p:cNvSpPr txBox="1"/>
              <p:nvPr/>
            </p:nvSpPr>
            <p:spPr>
              <a:xfrm>
                <a:off x="926271" y="5162162"/>
                <a:ext cx="231140" cy="646331"/>
              </a:xfrm>
              <a:prstGeom prst="rect">
                <a:avLst/>
              </a:prstGeom>
              <a:noFill/>
            </p:spPr>
            <p:txBody>
              <a:bodyPr wrap="square" rtlCol="0">
                <a:spAutoFit/>
              </a:bodyPr>
              <a:lstStyle/>
              <a:p>
                <a:r>
                  <a:rPr lang="en-IN" sz="3600" dirty="0">
                    <a:latin typeface="Bahnschrift SemiBold" panose="020B0502040204020203" pitchFamily="34" charset="0"/>
                  </a:rPr>
                  <a:t>&gt;</a:t>
                </a:r>
              </a:p>
            </p:txBody>
          </p:sp>
          <p:sp>
            <p:nvSpPr>
              <p:cNvPr id="16" name="TextBox 15">
                <a:hlinkClick r:id="rId4"/>
                <a:extLst>
                  <a:ext uri="{FF2B5EF4-FFF2-40B4-BE49-F238E27FC236}">
                    <a16:creationId xmlns:a16="http://schemas.microsoft.com/office/drawing/2014/main" id="{F26BB2E3-23F7-B8A9-5CD1-C65CF584EF16}"/>
                  </a:ext>
                </a:extLst>
              </p:cNvPr>
              <p:cNvSpPr txBox="1"/>
              <p:nvPr/>
            </p:nvSpPr>
            <p:spPr>
              <a:xfrm>
                <a:off x="1361095" y="5280192"/>
                <a:ext cx="1416830" cy="400110"/>
              </a:xfrm>
              <a:prstGeom prst="rect">
                <a:avLst/>
              </a:prstGeom>
              <a:noFill/>
            </p:spPr>
            <p:txBody>
              <a:bodyPr wrap="square" rtlCol="0">
                <a:spAutoFit/>
              </a:bodyPr>
              <a:lstStyle/>
              <a:p>
                <a:r>
                  <a:rPr lang="en-IN" sz="2000" dirty="0">
                    <a:latin typeface="Visitor TT1 BRK" pitchFamily="2" charset="0"/>
                  </a:rPr>
                  <a:t>Dataset</a:t>
                </a:r>
              </a:p>
            </p:txBody>
          </p:sp>
        </p:grpSp>
      </p:grpSp>
      <p:sp>
        <p:nvSpPr>
          <p:cNvPr id="17" name="TextBox 16">
            <a:extLst>
              <a:ext uri="{FF2B5EF4-FFF2-40B4-BE49-F238E27FC236}">
                <a16:creationId xmlns:a16="http://schemas.microsoft.com/office/drawing/2014/main" id="{7FAE1DC9-EDE4-E419-2DFF-907E61EAC8C9}"/>
              </a:ext>
            </a:extLst>
          </p:cNvPr>
          <p:cNvSpPr txBox="1"/>
          <p:nvPr/>
        </p:nvSpPr>
        <p:spPr>
          <a:xfrm>
            <a:off x="5352583" y="2672019"/>
            <a:ext cx="6039317" cy="2092881"/>
          </a:xfrm>
          <a:prstGeom prst="rect">
            <a:avLst/>
          </a:prstGeom>
          <a:noFill/>
        </p:spPr>
        <p:txBody>
          <a:bodyPr wrap="square">
            <a:spAutoFit/>
          </a:bodyPr>
          <a:lstStyle/>
          <a:p>
            <a:r>
              <a:rPr lang="en-US" sz="1300" b="0" i="0" dirty="0">
                <a:solidFill>
                  <a:srgbClr val="7F7F7F"/>
                </a:solidFill>
                <a:effectLst/>
                <a:latin typeface="Montserrat" pitchFamily="2" charset="0"/>
              </a:rPr>
              <a:t>The biggest teen-focused social network, After School, conducted a multi-day survey among current high school students nationwide about stress and mental health. </a:t>
            </a:r>
          </a:p>
          <a:p>
            <a:endParaRPr lang="en-US" sz="1300" dirty="0">
              <a:solidFill>
                <a:srgbClr val="7F7F7F"/>
              </a:solidFill>
              <a:latin typeface="Montserrat" pitchFamily="2" charset="0"/>
            </a:endParaRPr>
          </a:p>
          <a:p>
            <a:r>
              <a:rPr lang="en-US" sz="1300" b="0" i="0" dirty="0">
                <a:solidFill>
                  <a:srgbClr val="7F7F7F"/>
                </a:solidFill>
                <a:effectLst/>
                <a:latin typeface="Montserrat" pitchFamily="2" charset="0"/>
              </a:rPr>
              <a:t>Stress has a significant impact on a teenager's overall mental health. As a follow-up to our 2018 Social Media Safety in Schools Conference on teen suicide prevention and mental health, we asked student how much stress they experience and how they cope with it.</a:t>
            </a:r>
          </a:p>
          <a:p>
            <a:endParaRPr lang="en-US" sz="1300" b="0" i="0" dirty="0">
              <a:solidFill>
                <a:srgbClr val="7F7F7F"/>
              </a:solidFill>
              <a:effectLst/>
              <a:latin typeface="Montserrat" pitchFamily="2" charset="0"/>
            </a:endParaRPr>
          </a:p>
          <a:p>
            <a:r>
              <a:rPr lang="en-US" sz="1300" b="0" i="0" dirty="0">
                <a:solidFill>
                  <a:srgbClr val="7F7F7F"/>
                </a:solidFill>
                <a:effectLst/>
                <a:latin typeface="Montserrat" pitchFamily="2" charset="0"/>
              </a:rPr>
              <a:t>A total of 35,878 teens participated in the poll.</a:t>
            </a:r>
          </a:p>
        </p:txBody>
      </p:sp>
    </p:spTree>
    <p:extLst>
      <p:ext uri="{BB962C8B-B14F-4D97-AF65-F5344CB8AC3E}">
        <p14:creationId xmlns:p14="http://schemas.microsoft.com/office/powerpoint/2010/main" val="1064916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3F3DD599-8CBC-EEDF-A86B-96479F7E90FF}"/>
              </a:ext>
            </a:extLst>
          </p:cNvPr>
          <p:cNvGraphicFramePr/>
          <p:nvPr>
            <p:extLst>
              <p:ext uri="{D42A27DB-BD31-4B8C-83A1-F6EECF244321}">
                <p14:modId xmlns:p14="http://schemas.microsoft.com/office/powerpoint/2010/main" val="2383793717"/>
              </p:ext>
            </p:extLst>
          </p:nvPr>
        </p:nvGraphicFramePr>
        <p:xfrm>
          <a:off x="637932" y="1996478"/>
          <a:ext cx="4657969" cy="3911485"/>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CE8E6440-09EE-88D4-7F02-CAB88AEBF251}"/>
              </a:ext>
            </a:extLst>
          </p:cNvPr>
          <p:cNvSpPr txBox="1"/>
          <p:nvPr/>
        </p:nvSpPr>
        <p:spPr>
          <a:xfrm>
            <a:off x="6823583" y="1507294"/>
            <a:ext cx="5195285" cy="461665"/>
          </a:xfrm>
          <a:prstGeom prst="rect">
            <a:avLst/>
          </a:prstGeom>
          <a:noFill/>
        </p:spPr>
        <p:txBody>
          <a:bodyPr wrap="square" rtlCol="0">
            <a:spAutoFit/>
          </a:bodyPr>
          <a:lstStyle/>
          <a:p>
            <a:r>
              <a:rPr lang="en-US" sz="2400" dirty="0">
                <a:latin typeface="TT Travels Trl DemiBold" panose="02000503030000020004" pitchFamily="50" charset="0"/>
              </a:rPr>
              <a:t>How often are you stressed</a:t>
            </a:r>
            <a:endParaRPr lang="en-IN" sz="2400" dirty="0">
              <a:latin typeface="TT Travels Trl DemiBold" panose="02000503030000020004" pitchFamily="50" charset="0"/>
              <a:cs typeface="Mangal Pro" panose="020B0502040204020203" pitchFamily="2" charset="0"/>
            </a:endParaRPr>
          </a:p>
        </p:txBody>
      </p:sp>
      <p:grpSp>
        <p:nvGrpSpPr>
          <p:cNvPr id="9" name="Group 8">
            <a:extLst>
              <a:ext uri="{FF2B5EF4-FFF2-40B4-BE49-F238E27FC236}">
                <a16:creationId xmlns:a16="http://schemas.microsoft.com/office/drawing/2014/main" id="{7C0C8E30-AA3A-66E3-984D-555EE6C54BE0}"/>
              </a:ext>
            </a:extLst>
          </p:cNvPr>
          <p:cNvGrpSpPr/>
          <p:nvPr/>
        </p:nvGrpSpPr>
        <p:grpSpPr>
          <a:xfrm>
            <a:off x="665475" y="317416"/>
            <a:ext cx="11753589" cy="577223"/>
            <a:chOff x="665475" y="317416"/>
            <a:chExt cx="11753589" cy="577223"/>
          </a:xfrm>
        </p:grpSpPr>
        <p:pic>
          <p:nvPicPr>
            <p:cNvPr id="10" name="Picture 9">
              <a:extLst>
                <a:ext uri="{FF2B5EF4-FFF2-40B4-BE49-F238E27FC236}">
                  <a16:creationId xmlns:a16="http://schemas.microsoft.com/office/drawing/2014/main" id="{21BD9342-19F1-F374-C11F-0254DDBCE6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11" name="TextBox 10">
              <a:extLst>
                <a:ext uri="{FF2B5EF4-FFF2-40B4-BE49-F238E27FC236}">
                  <a16:creationId xmlns:a16="http://schemas.microsoft.com/office/drawing/2014/main" id="{219809BD-F141-A522-9B1E-59DFB8E977FA}"/>
                </a:ext>
              </a:extLst>
            </p:cNvPr>
            <p:cNvSpPr txBox="1"/>
            <p:nvPr/>
          </p:nvSpPr>
          <p:spPr>
            <a:xfrm>
              <a:off x="1242698" y="464013"/>
              <a:ext cx="4657969" cy="400110"/>
            </a:xfrm>
            <a:prstGeom prst="rect">
              <a:avLst/>
            </a:prstGeom>
            <a:noFill/>
          </p:spPr>
          <p:txBody>
            <a:bodyPr wrap="square" rtlCol="0">
              <a:spAutoFit/>
            </a:bodyPr>
            <a:lstStyle/>
            <a:p>
              <a:r>
                <a:rPr lang="en-IN" sz="2000" dirty="0">
                  <a:latin typeface="Visitor TT1 BRK" pitchFamily="2" charset="0"/>
                </a:rPr>
                <a:t>Stress Resilience</a:t>
              </a:r>
            </a:p>
          </p:txBody>
        </p:sp>
        <p:sp>
          <p:nvSpPr>
            <p:cNvPr id="12" name="TextBox 11">
              <a:extLst>
                <a:ext uri="{FF2B5EF4-FFF2-40B4-BE49-F238E27FC236}">
                  <a16:creationId xmlns:a16="http://schemas.microsoft.com/office/drawing/2014/main" id="{2E898F27-F8FD-DC2D-8BDB-0A3F66B0A23A}"/>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grpSp>
        <p:nvGrpSpPr>
          <p:cNvPr id="3" name="Group 2">
            <a:extLst>
              <a:ext uri="{FF2B5EF4-FFF2-40B4-BE49-F238E27FC236}">
                <a16:creationId xmlns:a16="http://schemas.microsoft.com/office/drawing/2014/main" id="{CB233347-C47D-2CC8-BE31-3CB4AA930D7B}"/>
              </a:ext>
            </a:extLst>
          </p:cNvPr>
          <p:cNvGrpSpPr/>
          <p:nvPr/>
        </p:nvGrpSpPr>
        <p:grpSpPr>
          <a:xfrm>
            <a:off x="7007288" y="2488311"/>
            <a:ext cx="4082566" cy="717320"/>
            <a:chOff x="7007288" y="2488311"/>
            <a:chExt cx="4082566" cy="717320"/>
          </a:xfrm>
        </p:grpSpPr>
        <p:grpSp>
          <p:nvGrpSpPr>
            <p:cNvPr id="35" name="Group 34">
              <a:extLst>
                <a:ext uri="{FF2B5EF4-FFF2-40B4-BE49-F238E27FC236}">
                  <a16:creationId xmlns:a16="http://schemas.microsoft.com/office/drawing/2014/main" id="{B95C9C69-B649-AC05-DF28-23C8FB67C0CA}"/>
                </a:ext>
              </a:extLst>
            </p:cNvPr>
            <p:cNvGrpSpPr/>
            <p:nvPr/>
          </p:nvGrpSpPr>
          <p:grpSpPr>
            <a:xfrm>
              <a:off x="7007288" y="2488311"/>
              <a:ext cx="829404" cy="717320"/>
              <a:chOff x="7007288" y="2078736"/>
              <a:chExt cx="829404" cy="717320"/>
            </a:xfrm>
          </p:grpSpPr>
          <p:sp>
            <p:nvSpPr>
              <p:cNvPr id="19" name="Rectangle: Rounded Corners 18">
                <a:extLst>
                  <a:ext uri="{FF2B5EF4-FFF2-40B4-BE49-F238E27FC236}">
                    <a16:creationId xmlns:a16="http://schemas.microsoft.com/office/drawing/2014/main" id="{997F77CD-2EDF-CC0E-E369-D98CD01E718A}"/>
                  </a:ext>
                </a:extLst>
              </p:cNvPr>
              <p:cNvSpPr/>
              <p:nvPr/>
            </p:nvSpPr>
            <p:spPr>
              <a:xfrm>
                <a:off x="7007288" y="2078736"/>
                <a:ext cx="749871" cy="717320"/>
              </a:xfrm>
              <a:prstGeom prst="roundRect">
                <a:avLst>
                  <a:gd name="adj" fmla="val 17517"/>
                </a:avLst>
              </a:prstGeom>
              <a:solidFill>
                <a:srgbClr val="27D7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TextBox 22">
                <a:extLst>
                  <a:ext uri="{FF2B5EF4-FFF2-40B4-BE49-F238E27FC236}">
                    <a16:creationId xmlns:a16="http://schemas.microsoft.com/office/drawing/2014/main" id="{A2033592-D7BF-B898-B5F6-84D8C44A8E2E}"/>
                  </a:ext>
                </a:extLst>
              </p:cNvPr>
              <p:cNvSpPr txBox="1"/>
              <p:nvPr/>
            </p:nvSpPr>
            <p:spPr>
              <a:xfrm>
                <a:off x="7086821" y="2275067"/>
                <a:ext cx="749871" cy="353943"/>
              </a:xfrm>
              <a:prstGeom prst="rect">
                <a:avLst/>
              </a:prstGeom>
              <a:noFill/>
            </p:spPr>
            <p:txBody>
              <a:bodyPr wrap="square" rtlCol="0">
                <a:spAutoFit/>
              </a:bodyPr>
              <a:lstStyle/>
              <a:p>
                <a:r>
                  <a:rPr lang="en-IN" sz="1700" dirty="0">
                    <a:solidFill>
                      <a:schemeClr val="bg2">
                        <a:lumMod val="25000"/>
                      </a:schemeClr>
                    </a:solidFill>
                    <a:latin typeface="Biome" panose="020B0503030204020804" pitchFamily="34" charset="0"/>
                    <a:cs typeface="Biome" panose="020B0503030204020804" pitchFamily="34" charset="0"/>
                  </a:rPr>
                  <a:t>45%</a:t>
                </a:r>
              </a:p>
            </p:txBody>
          </p:sp>
        </p:grpSp>
        <p:sp>
          <p:nvSpPr>
            <p:cNvPr id="31" name="TextBox 30">
              <a:extLst>
                <a:ext uri="{FF2B5EF4-FFF2-40B4-BE49-F238E27FC236}">
                  <a16:creationId xmlns:a16="http://schemas.microsoft.com/office/drawing/2014/main" id="{795585FD-FCF7-E695-EFA0-F1C9953A30CF}"/>
                </a:ext>
              </a:extLst>
            </p:cNvPr>
            <p:cNvSpPr txBox="1"/>
            <p:nvPr/>
          </p:nvSpPr>
          <p:spPr>
            <a:xfrm>
              <a:off x="7964099" y="2659537"/>
              <a:ext cx="3125755" cy="307777"/>
            </a:xfrm>
            <a:prstGeom prst="rect">
              <a:avLst/>
            </a:prstGeom>
            <a:noFill/>
          </p:spPr>
          <p:txBody>
            <a:bodyPr wrap="square" rtlCol="0">
              <a:spAutoFit/>
            </a:bodyPr>
            <a:lstStyle/>
            <a:p>
              <a:r>
                <a:rPr lang="en-IN" sz="1400" dirty="0">
                  <a:solidFill>
                    <a:srgbClr val="27D7C0"/>
                  </a:solidFill>
                  <a:latin typeface="Montserrat" pitchFamily="2" charset="0"/>
                </a:rPr>
                <a:t>All the time</a:t>
              </a:r>
            </a:p>
          </p:txBody>
        </p:sp>
      </p:grpSp>
      <p:grpSp>
        <p:nvGrpSpPr>
          <p:cNvPr id="4" name="Group 3">
            <a:extLst>
              <a:ext uri="{FF2B5EF4-FFF2-40B4-BE49-F238E27FC236}">
                <a16:creationId xmlns:a16="http://schemas.microsoft.com/office/drawing/2014/main" id="{5BDBB9D8-2DC0-E758-2AC7-99FB671F5DF0}"/>
              </a:ext>
            </a:extLst>
          </p:cNvPr>
          <p:cNvGrpSpPr/>
          <p:nvPr/>
        </p:nvGrpSpPr>
        <p:grpSpPr>
          <a:xfrm>
            <a:off x="7007288" y="3344532"/>
            <a:ext cx="4082566" cy="717320"/>
            <a:chOff x="7007288" y="3344532"/>
            <a:chExt cx="4082566" cy="717320"/>
          </a:xfrm>
        </p:grpSpPr>
        <p:sp>
          <p:nvSpPr>
            <p:cNvPr id="32" name="TextBox 31">
              <a:extLst>
                <a:ext uri="{FF2B5EF4-FFF2-40B4-BE49-F238E27FC236}">
                  <a16:creationId xmlns:a16="http://schemas.microsoft.com/office/drawing/2014/main" id="{F6ADBC0D-97F4-A417-EDF2-790B2DD01100}"/>
                </a:ext>
              </a:extLst>
            </p:cNvPr>
            <p:cNvSpPr txBox="1"/>
            <p:nvPr/>
          </p:nvSpPr>
          <p:spPr>
            <a:xfrm>
              <a:off x="7964099" y="3530798"/>
              <a:ext cx="3125755" cy="307777"/>
            </a:xfrm>
            <a:prstGeom prst="rect">
              <a:avLst/>
            </a:prstGeom>
            <a:noFill/>
          </p:spPr>
          <p:txBody>
            <a:bodyPr wrap="square" rtlCol="0">
              <a:spAutoFit/>
            </a:bodyPr>
            <a:lstStyle/>
            <a:p>
              <a:r>
                <a:rPr lang="en-IN" sz="1400" dirty="0">
                  <a:solidFill>
                    <a:srgbClr val="FB5233"/>
                  </a:solidFill>
                  <a:latin typeface="Montserrat" pitchFamily="2" charset="0"/>
                </a:rPr>
                <a:t>Sometimes</a:t>
              </a:r>
            </a:p>
          </p:txBody>
        </p:sp>
        <p:grpSp>
          <p:nvGrpSpPr>
            <p:cNvPr id="36" name="Group 35">
              <a:extLst>
                <a:ext uri="{FF2B5EF4-FFF2-40B4-BE49-F238E27FC236}">
                  <a16:creationId xmlns:a16="http://schemas.microsoft.com/office/drawing/2014/main" id="{6EEB9045-8414-3051-6BFF-F41FC3258307}"/>
                </a:ext>
              </a:extLst>
            </p:cNvPr>
            <p:cNvGrpSpPr/>
            <p:nvPr/>
          </p:nvGrpSpPr>
          <p:grpSpPr>
            <a:xfrm>
              <a:off x="7007288" y="3344532"/>
              <a:ext cx="829404" cy="717320"/>
              <a:chOff x="7007288" y="2078736"/>
              <a:chExt cx="829404" cy="717320"/>
            </a:xfrm>
          </p:grpSpPr>
          <p:sp>
            <p:nvSpPr>
              <p:cNvPr id="37" name="Rectangle: Rounded Corners 36">
                <a:extLst>
                  <a:ext uri="{FF2B5EF4-FFF2-40B4-BE49-F238E27FC236}">
                    <a16:creationId xmlns:a16="http://schemas.microsoft.com/office/drawing/2014/main" id="{8EB309FA-4462-8CD9-B1AD-053959BBE2A7}"/>
                  </a:ext>
                </a:extLst>
              </p:cNvPr>
              <p:cNvSpPr/>
              <p:nvPr/>
            </p:nvSpPr>
            <p:spPr>
              <a:xfrm>
                <a:off x="7007288" y="2078736"/>
                <a:ext cx="749871" cy="717320"/>
              </a:xfrm>
              <a:prstGeom prst="roundRect">
                <a:avLst>
                  <a:gd name="adj" fmla="val 17517"/>
                </a:avLst>
              </a:prstGeom>
              <a:solidFill>
                <a:srgbClr val="FB52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8" name="TextBox 37">
                <a:extLst>
                  <a:ext uri="{FF2B5EF4-FFF2-40B4-BE49-F238E27FC236}">
                    <a16:creationId xmlns:a16="http://schemas.microsoft.com/office/drawing/2014/main" id="{FB4673EB-84F4-3E06-68FB-6C80D2F22AA2}"/>
                  </a:ext>
                </a:extLst>
              </p:cNvPr>
              <p:cNvSpPr txBox="1"/>
              <p:nvPr/>
            </p:nvSpPr>
            <p:spPr>
              <a:xfrm>
                <a:off x="7086821" y="2275067"/>
                <a:ext cx="749871" cy="353943"/>
              </a:xfrm>
              <a:prstGeom prst="rect">
                <a:avLst/>
              </a:prstGeom>
              <a:noFill/>
            </p:spPr>
            <p:txBody>
              <a:bodyPr wrap="square" rtlCol="0">
                <a:spAutoFit/>
              </a:bodyPr>
              <a:lstStyle/>
              <a:p>
                <a:r>
                  <a:rPr lang="en-IN" sz="1700" dirty="0">
                    <a:solidFill>
                      <a:schemeClr val="bg2">
                        <a:lumMod val="25000"/>
                      </a:schemeClr>
                    </a:solidFill>
                    <a:latin typeface="Biome" panose="020B0503030204020804" pitchFamily="34" charset="0"/>
                    <a:cs typeface="Biome" panose="020B0503030204020804" pitchFamily="34" charset="0"/>
                  </a:rPr>
                  <a:t>37%</a:t>
                </a:r>
              </a:p>
            </p:txBody>
          </p:sp>
        </p:grpSp>
      </p:grpSp>
      <p:grpSp>
        <p:nvGrpSpPr>
          <p:cNvPr id="5" name="Group 4">
            <a:extLst>
              <a:ext uri="{FF2B5EF4-FFF2-40B4-BE49-F238E27FC236}">
                <a16:creationId xmlns:a16="http://schemas.microsoft.com/office/drawing/2014/main" id="{A2D109C3-144D-8C54-2D6D-69CFCCB34695}"/>
              </a:ext>
            </a:extLst>
          </p:cNvPr>
          <p:cNvGrpSpPr/>
          <p:nvPr/>
        </p:nvGrpSpPr>
        <p:grpSpPr>
          <a:xfrm>
            <a:off x="7007288" y="4200753"/>
            <a:ext cx="4082566" cy="717320"/>
            <a:chOff x="7007288" y="4200753"/>
            <a:chExt cx="4082566" cy="717320"/>
          </a:xfrm>
        </p:grpSpPr>
        <p:sp>
          <p:nvSpPr>
            <p:cNvPr id="33" name="TextBox 32">
              <a:extLst>
                <a:ext uri="{FF2B5EF4-FFF2-40B4-BE49-F238E27FC236}">
                  <a16:creationId xmlns:a16="http://schemas.microsoft.com/office/drawing/2014/main" id="{945595C6-6EA4-E639-EC0E-C234835F71F6}"/>
                </a:ext>
              </a:extLst>
            </p:cNvPr>
            <p:cNvSpPr txBox="1"/>
            <p:nvPr/>
          </p:nvSpPr>
          <p:spPr>
            <a:xfrm>
              <a:off x="7964099" y="4431844"/>
              <a:ext cx="3125755" cy="307777"/>
            </a:xfrm>
            <a:prstGeom prst="rect">
              <a:avLst/>
            </a:prstGeom>
            <a:noFill/>
          </p:spPr>
          <p:txBody>
            <a:bodyPr wrap="square" rtlCol="0">
              <a:spAutoFit/>
            </a:bodyPr>
            <a:lstStyle/>
            <a:p>
              <a:r>
                <a:rPr lang="en-IN" sz="1400" dirty="0">
                  <a:solidFill>
                    <a:srgbClr val="BFDC68"/>
                  </a:solidFill>
                  <a:latin typeface="Montserrat" pitchFamily="2" charset="0"/>
                </a:rPr>
                <a:t>Rarely</a:t>
              </a:r>
            </a:p>
          </p:txBody>
        </p:sp>
        <p:grpSp>
          <p:nvGrpSpPr>
            <p:cNvPr id="39" name="Group 38">
              <a:extLst>
                <a:ext uri="{FF2B5EF4-FFF2-40B4-BE49-F238E27FC236}">
                  <a16:creationId xmlns:a16="http://schemas.microsoft.com/office/drawing/2014/main" id="{F30043F4-C025-D2DB-50BF-8731C256F895}"/>
                </a:ext>
              </a:extLst>
            </p:cNvPr>
            <p:cNvGrpSpPr/>
            <p:nvPr/>
          </p:nvGrpSpPr>
          <p:grpSpPr>
            <a:xfrm>
              <a:off x="7007288" y="4200753"/>
              <a:ext cx="829404" cy="717320"/>
              <a:chOff x="7007288" y="2078736"/>
              <a:chExt cx="829404" cy="717320"/>
            </a:xfrm>
          </p:grpSpPr>
          <p:sp>
            <p:nvSpPr>
              <p:cNvPr id="40" name="Rectangle: Rounded Corners 39">
                <a:extLst>
                  <a:ext uri="{FF2B5EF4-FFF2-40B4-BE49-F238E27FC236}">
                    <a16:creationId xmlns:a16="http://schemas.microsoft.com/office/drawing/2014/main" id="{4F904229-6BE0-1AAD-B78C-A405343991F0}"/>
                  </a:ext>
                </a:extLst>
              </p:cNvPr>
              <p:cNvSpPr/>
              <p:nvPr/>
            </p:nvSpPr>
            <p:spPr>
              <a:xfrm>
                <a:off x="7007288" y="2078736"/>
                <a:ext cx="749871" cy="717320"/>
              </a:xfrm>
              <a:prstGeom prst="roundRect">
                <a:avLst>
                  <a:gd name="adj" fmla="val 17517"/>
                </a:avLst>
              </a:prstGeom>
              <a:solidFill>
                <a:srgbClr val="BFDC6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TextBox 40">
                <a:extLst>
                  <a:ext uri="{FF2B5EF4-FFF2-40B4-BE49-F238E27FC236}">
                    <a16:creationId xmlns:a16="http://schemas.microsoft.com/office/drawing/2014/main" id="{91467450-0975-FEB1-7D90-F6F8A248A48E}"/>
                  </a:ext>
                </a:extLst>
              </p:cNvPr>
              <p:cNvSpPr txBox="1"/>
              <p:nvPr/>
            </p:nvSpPr>
            <p:spPr>
              <a:xfrm>
                <a:off x="7086821" y="2275067"/>
                <a:ext cx="749871" cy="353943"/>
              </a:xfrm>
              <a:prstGeom prst="rect">
                <a:avLst/>
              </a:prstGeom>
              <a:noFill/>
            </p:spPr>
            <p:txBody>
              <a:bodyPr wrap="square" rtlCol="0">
                <a:spAutoFit/>
              </a:bodyPr>
              <a:lstStyle/>
              <a:p>
                <a:r>
                  <a:rPr lang="en-IN" sz="1700" dirty="0">
                    <a:solidFill>
                      <a:schemeClr val="bg2">
                        <a:lumMod val="25000"/>
                      </a:schemeClr>
                    </a:solidFill>
                    <a:latin typeface="Biome" panose="020B0503030204020804" pitchFamily="34" charset="0"/>
                    <a:cs typeface="Biome" panose="020B0503030204020804" pitchFamily="34" charset="0"/>
                  </a:rPr>
                  <a:t>12%</a:t>
                </a:r>
              </a:p>
            </p:txBody>
          </p:sp>
        </p:grpSp>
      </p:grpSp>
      <p:grpSp>
        <p:nvGrpSpPr>
          <p:cNvPr id="6" name="Group 5">
            <a:extLst>
              <a:ext uri="{FF2B5EF4-FFF2-40B4-BE49-F238E27FC236}">
                <a16:creationId xmlns:a16="http://schemas.microsoft.com/office/drawing/2014/main" id="{515B9C9E-61D7-5054-62D0-8F06F3659CE0}"/>
              </a:ext>
            </a:extLst>
          </p:cNvPr>
          <p:cNvGrpSpPr/>
          <p:nvPr/>
        </p:nvGrpSpPr>
        <p:grpSpPr>
          <a:xfrm>
            <a:off x="7007288" y="5056974"/>
            <a:ext cx="4093747" cy="717320"/>
            <a:chOff x="7007288" y="5056974"/>
            <a:chExt cx="4093747" cy="717320"/>
          </a:xfrm>
        </p:grpSpPr>
        <p:sp>
          <p:nvSpPr>
            <p:cNvPr id="34" name="TextBox 33">
              <a:extLst>
                <a:ext uri="{FF2B5EF4-FFF2-40B4-BE49-F238E27FC236}">
                  <a16:creationId xmlns:a16="http://schemas.microsoft.com/office/drawing/2014/main" id="{BF77A719-A075-489C-3966-00EAD75F9178}"/>
                </a:ext>
              </a:extLst>
            </p:cNvPr>
            <p:cNvSpPr txBox="1"/>
            <p:nvPr/>
          </p:nvSpPr>
          <p:spPr>
            <a:xfrm>
              <a:off x="7975280" y="5261745"/>
              <a:ext cx="3125755" cy="307777"/>
            </a:xfrm>
            <a:prstGeom prst="rect">
              <a:avLst/>
            </a:prstGeom>
            <a:noFill/>
          </p:spPr>
          <p:txBody>
            <a:bodyPr wrap="square" rtlCol="0">
              <a:spAutoFit/>
            </a:bodyPr>
            <a:lstStyle/>
            <a:p>
              <a:r>
                <a:rPr lang="en-IN" sz="1400" dirty="0">
                  <a:solidFill>
                    <a:srgbClr val="F2A400"/>
                  </a:solidFill>
                  <a:latin typeface="Montserrat" pitchFamily="2" charset="0"/>
                </a:rPr>
                <a:t>Never</a:t>
              </a:r>
            </a:p>
          </p:txBody>
        </p:sp>
        <p:grpSp>
          <p:nvGrpSpPr>
            <p:cNvPr id="42" name="Group 41">
              <a:extLst>
                <a:ext uri="{FF2B5EF4-FFF2-40B4-BE49-F238E27FC236}">
                  <a16:creationId xmlns:a16="http://schemas.microsoft.com/office/drawing/2014/main" id="{01176103-3886-F0D5-F8E2-A38F98C67D79}"/>
                </a:ext>
              </a:extLst>
            </p:cNvPr>
            <p:cNvGrpSpPr/>
            <p:nvPr/>
          </p:nvGrpSpPr>
          <p:grpSpPr>
            <a:xfrm>
              <a:off x="7007288" y="5056974"/>
              <a:ext cx="920844" cy="717320"/>
              <a:chOff x="7007288" y="2078736"/>
              <a:chExt cx="920844" cy="717320"/>
            </a:xfrm>
          </p:grpSpPr>
          <p:sp>
            <p:nvSpPr>
              <p:cNvPr id="43" name="Rectangle: Rounded Corners 42">
                <a:extLst>
                  <a:ext uri="{FF2B5EF4-FFF2-40B4-BE49-F238E27FC236}">
                    <a16:creationId xmlns:a16="http://schemas.microsoft.com/office/drawing/2014/main" id="{EA9940A2-A1B7-1099-4567-D3A6DF5C623C}"/>
                  </a:ext>
                </a:extLst>
              </p:cNvPr>
              <p:cNvSpPr/>
              <p:nvPr/>
            </p:nvSpPr>
            <p:spPr>
              <a:xfrm>
                <a:off x="7007288" y="2078736"/>
                <a:ext cx="749871" cy="717320"/>
              </a:xfrm>
              <a:prstGeom prst="roundRect">
                <a:avLst>
                  <a:gd name="adj" fmla="val 17517"/>
                </a:avLst>
              </a:prstGeom>
              <a:solidFill>
                <a:srgbClr val="F2A4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TextBox 43">
                <a:extLst>
                  <a:ext uri="{FF2B5EF4-FFF2-40B4-BE49-F238E27FC236}">
                    <a16:creationId xmlns:a16="http://schemas.microsoft.com/office/drawing/2014/main" id="{306FA555-DA1D-56BA-F6B0-C86D4D378C90}"/>
                  </a:ext>
                </a:extLst>
              </p:cNvPr>
              <p:cNvSpPr txBox="1"/>
              <p:nvPr/>
            </p:nvSpPr>
            <p:spPr>
              <a:xfrm>
                <a:off x="7178261" y="2264907"/>
                <a:ext cx="749871" cy="353943"/>
              </a:xfrm>
              <a:prstGeom prst="rect">
                <a:avLst/>
              </a:prstGeom>
              <a:noFill/>
            </p:spPr>
            <p:txBody>
              <a:bodyPr wrap="square" rtlCol="0">
                <a:spAutoFit/>
              </a:bodyPr>
              <a:lstStyle/>
              <a:p>
                <a:r>
                  <a:rPr lang="en-IN" sz="1700" dirty="0">
                    <a:solidFill>
                      <a:schemeClr val="bg2">
                        <a:lumMod val="25000"/>
                      </a:schemeClr>
                    </a:solidFill>
                    <a:latin typeface="Biome" panose="020B0503030204020804" pitchFamily="34" charset="0"/>
                    <a:cs typeface="Biome" panose="020B0503030204020804" pitchFamily="34" charset="0"/>
                  </a:rPr>
                  <a:t>6%</a:t>
                </a:r>
              </a:p>
            </p:txBody>
          </p:sp>
        </p:grpSp>
      </p:grpSp>
    </p:spTree>
    <p:extLst>
      <p:ext uri="{BB962C8B-B14F-4D97-AF65-F5344CB8AC3E}">
        <p14:creationId xmlns:p14="http://schemas.microsoft.com/office/powerpoint/2010/main" val="3379147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E402BE3-4FA7-DF89-A46D-4CFBFCE6F88A}"/>
              </a:ext>
            </a:extLst>
          </p:cNvPr>
          <p:cNvGrpSpPr/>
          <p:nvPr/>
        </p:nvGrpSpPr>
        <p:grpSpPr>
          <a:xfrm>
            <a:off x="665475" y="317416"/>
            <a:ext cx="11753589" cy="577223"/>
            <a:chOff x="665475" y="317416"/>
            <a:chExt cx="11753589" cy="577223"/>
          </a:xfrm>
        </p:grpSpPr>
        <p:pic>
          <p:nvPicPr>
            <p:cNvPr id="3" name="Picture 2">
              <a:extLst>
                <a:ext uri="{FF2B5EF4-FFF2-40B4-BE49-F238E27FC236}">
                  <a16:creationId xmlns:a16="http://schemas.microsoft.com/office/drawing/2014/main" id="{023E419A-D8B4-E2DD-E145-A183529987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4" name="TextBox 3">
              <a:extLst>
                <a:ext uri="{FF2B5EF4-FFF2-40B4-BE49-F238E27FC236}">
                  <a16:creationId xmlns:a16="http://schemas.microsoft.com/office/drawing/2014/main" id="{8587E7A2-537D-7631-A1A3-CB76E6156BF2}"/>
                </a:ext>
              </a:extLst>
            </p:cNvPr>
            <p:cNvSpPr txBox="1"/>
            <p:nvPr/>
          </p:nvSpPr>
          <p:spPr>
            <a:xfrm>
              <a:off x="1242698" y="464013"/>
              <a:ext cx="4657969" cy="400110"/>
            </a:xfrm>
            <a:prstGeom prst="rect">
              <a:avLst/>
            </a:prstGeom>
            <a:noFill/>
          </p:spPr>
          <p:txBody>
            <a:bodyPr wrap="square" rtlCol="0">
              <a:spAutoFit/>
            </a:bodyPr>
            <a:lstStyle/>
            <a:p>
              <a:r>
                <a:rPr lang="en-IN" sz="2000" dirty="0">
                  <a:latin typeface="Visitor TT1 BRK" pitchFamily="2" charset="0"/>
                </a:rPr>
                <a:t>Stress Resilience</a:t>
              </a:r>
            </a:p>
          </p:txBody>
        </p:sp>
        <p:sp>
          <p:nvSpPr>
            <p:cNvPr id="5" name="TextBox 4">
              <a:extLst>
                <a:ext uri="{FF2B5EF4-FFF2-40B4-BE49-F238E27FC236}">
                  <a16:creationId xmlns:a16="http://schemas.microsoft.com/office/drawing/2014/main" id="{85EB8AB1-7856-BB5A-4276-C8FAE54F45F7}"/>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sp>
        <p:nvSpPr>
          <p:cNvPr id="12" name="TextBox 11">
            <a:extLst>
              <a:ext uri="{FF2B5EF4-FFF2-40B4-BE49-F238E27FC236}">
                <a16:creationId xmlns:a16="http://schemas.microsoft.com/office/drawing/2014/main" id="{B9875D47-6982-7773-6EF8-BFC26513E1BC}"/>
              </a:ext>
            </a:extLst>
          </p:cNvPr>
          <p:cNvSpPr txBox="1"/>
          <p:nvPr/>
        </p:nvSpPr>
        <p:spPr>
          <a:xfrm>
            <a:off x="849087" y="1670176"/>
            <a:ext cx="8686800" cy="1077218"/>
          </a:xfrm>
          <a:prstGeom prst="rect">
            <a:avLst/>
          </a:prstGeom>
          <a:noFill/>
        </p:spPr>
        <p:txBody>
          <a:bodyPr wrap="square" rtlCol="0">
            <a:spAutoFit/>
          </a:bodyPr>
          <a:lstStyle/>
          <a:p>
            <a:r>
              <a:rPr lang="en-US" sz="3200" b="0" i="0" dirty="0">
                <a:effectLst/>
                <a:latin typeface="TT Travels Trl DemiBold" panose="02000503030000020004" pitchFamily="50" charset="0"/>
              </a:rPr>
              <a:t>Coping with Stress: Essential Strategies for Teens</a:t>
            </a:r>
          </a:p>
        </p:txBody>
      </p:sp>
      <p:grpSp>
        <p:nvGrpSpPr>
          <p:cNvPr id="17" name="Group 16">
            <a:extLst>
              <a:ext uri="{FF2B5EF4-FFF2-40B4-BE49-F238E27FC236}">
                <a16:creationId xmlns:a16="http://schemas.microsoft.com/office/drawing/2014/main" id="{A81AEEE3-1558-EAF8-FDD3-5686D5EF27C3}"/>
              </a:ext>
            </a:extLst>
          </p:cNvPr>
          <p:cNvGrpSpPr/>
          <p:nvPr/>
        </p:nvGrpSpPr>
        <p:grpSpPr>
          <a:xfrm>
            <a:off x="915779" y="3116459"/>
            <a:ext cx="2947096" cy="2102384"/>
            <a:chOff x="915779" y="3116459"/>
            <a:chExt cx="2947096" cy="2102384"/>
          </a:xfrm>
        </p:grpSpPr>
        <p:pic>
          <p:nvPicPr>
            <p:cNvPr id="14" name="Picture 13">
              <a:extLst>
                <a:ext uri="{FF2B5EF4-FFF2-40B4-BE49-F238E27FC236}">
                  <a16:creationId xmlns:a16="http://schemas.microsoft.com/office/drawing/2014/main" id="{D9FAB51A-B6A3-024D-89E7-1FEF59ACB2A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73096" y="3116459"/>
              <a:ext cx="587794" cy="587794"/>
            </a:xfrm>
            <a:prstGeom prst="rect">
              <a:avLst/>
            </a:prstGeom>
          </p:spPr>
        </p:pic>
        <p:sp>
          <p:nvSpPr>
            <p:cNvPr id="15" name="TextBox 14">
              <a:extLst>
                <a:ext uri="{FF2B5EF4-FFF2-40B4-BE49-F238E27FC236}">
                  <a16:creationId xmlns:a16="http://schemas.microsoft.com/office/drawing/2014/main" id="{E6C17E42-EE22-126C-9278-3A3D93A35A83}"/>
                </a:ext>
              </a:extLst>
            </p:cNvPr>
            <p:cNvSpPr txBox="1"/>
            <p:nvPr/>
          </p:nvSpPr>
          <p:spPr>
            <a:xfrm>
              <a:off x="915779" y="3735981"/>
              <a:ext cx="2397893" cy="338554"/>
            </a:xfrm>
            <a:prstGeom prst="rect">
              <a:avLst/>
            </a:prstGeom>
            <a:noFill/>
          </p:spPr>
          <p:txBody>
            <a:bodyPr wrap="square" rtlCol="0">
              <a:spAutoFit/>
            </a:bodyPr>
            <a:lstStyle/>
            <a:p>
              <a:r>
                <a:rPr lang="en-IN" sz="1600" b="0" i="0" dirty="0">
                  <a:effectLst/>
                  <a:latin typeface="Visitor TT1 BRK" pitchFamily="2" charset="0"/>
                </a:rPr>
                <a:t>Prioritize Sleep</a:t>
              </a:r>
              <a:endParaRPr lang="en-IN" sz="1600" dirty="0">
                <a:latin typeface="Visitor TT1 BRK" pitchFamily="2" charset="0"/>
              </a:endParaRPr>
            </a:p>
          </p:txBody>
        </p:sp>
        <p:sp>
          <p:nvSpPr>
            <p:cNvPr id="16" name="TextBox 15">
              <a:extLst>
                <a:ext uri="{FF2B5EF4-FFF2-40B4-BE49-F238E27FC236}">
                  <a16:creationId xmlns:a16="http://schemas.microsoft.com/office/drawing/2014/main" id="{E1A441C0-2057-A438-CAE4-15FBCFFD09AC}"/>
                </a:ext>
              </a:extLst>
            </p:cNvPr>
            <p:cNvSpPr txBox="1"/>
            <p:nvPr/>
          </p:nvSpPr>
          <p:spPr>
            <a:xfrm>
              <a:off x="1073096" y="4203180"/>
              <a:ext cx="2789779" cy="1015663"/>
            </a:xfrm>
            <a:prstGeom prst="rect">
              <a:avLst/>
            </a:prstGeom>
            <a:noFill/>
          </p:spPr>
          <p:txBody>
            <a:bodyPr wrap="square" rtlCol="0">
              <a:spAutoFit/>
            </a:bodyPr>
            <a:lstStyle/>
            <a:p>
              <a:r>
                <a:rPr lang="en-US" sz="1200" dirty="0">
                  <a:latin typeface="Montserrat" pitchFamily="2" charset="0"/>
                </a:rPr>
                <a:t>Make sure you get 8–10 hours of good sleep every night to unwind and decompress. Reduce screen time before bed to improve the quality of your sleep.</a:t>
              </a:r>
              <a:endParaRPr lang="en-IN" sz="1200" dirty="0">
                <a:latin typeface="Montserrat" pitchFamily="2" charset="0"/>
              </a:endParaRPr>
            </a:p>
          </p:txBody>
        </p:sp>
      </p:grpSp>
      <p:grpSp>
        <p:nvGrpSpPr>
          <p:cNvPr id="18" name="Group 17">
            <a:extLst>
              <a:ext uri="{FF2B5EF4-FFF2-40B4-BE49-F238E27FC236}">
                <a16:creationId xmlns:a16="http://schemas.microsoft.com/office/drawing/2014/main" id="{3AA19D02-17C7-A773-8C96-06F569AAD6AD}"/>
              </a:ext>
            </a:extLst>
          </p:cNvPr>
          <p:cNvGrpSpPr/>
          <p:nvPr/>
        </p:nvGrpSpPr>
        <p:grpSpPr>
          <a:xfrm>
            <a:off x="4513701" y="3116459"/>
            <a:ext cx="3164596" cy="2102384"/>
            <a:chOff x="848363" y="3116459"/>
            <a:chExt cx="3164596" cy="2102384"/>
          </a:xfrm>
        </p:grpSpPr>
        <p:pic>
          <p:nvPicPr>
            <p:cNvPr id="19" name="Picture 18">
              <a:extLst>
                <a:ext uri="{FF2B5EF4-FFF2-40B4-BE49-F238E27FC236}">
                  <a16:creationId xmlns:a16="http://schemas.microsoft.com/office/drawing/2014/main" id="{68C0D9F4-FADD-F6FE-1B2B-613DE3523CC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73096" y="3116459"/>
              <a:ext cx="532847" cy="532847"/>
            </a:xfrm>
            <a:prstGeom prst="rect">
              <a:avLst/>
            </a:prstGeom>
          </p:spPr>
        </p:pic>
        <p:sp>
          <p:nvSpPr>
            <p:cNvPr id="20" name="TextBox 19">
              <a:extLst>
                <a:ext uri="{FF2B5EF4-FFF2-40B4-BE49-F238E27FC236}">
                  <a16:creationId xmlns:a16="http://schemas.microsoft.com/office/drawing/2014/main" id="{2431A996-3538-68C8-EAC8-DFED70A4EA5E}"/>
                </a:ext>
              </a:extLst>
            </p:cNvPr>
            <p:cNvSpPr txBox="1"/>
            <p:nvPr/>
          </p:nvSpPr>
          <p:spPr>
            <a:xfrm>
              <a:off x="848363" y="3735981"/>
              <a:ext cx="3164596" cy="338554"/>
            </a:xfrm>
            <a:prstGeom prst="rect">
              <a:avLst/>
            </a:prstGeom>
            <a:noFill/>
          </p:spPr>
          <p:txBody>
            <a:bodyPr wrap="square" rtlCol="0">
              <a:spAutoFit/>
            </a:bodyPr>
            <a:lstStyle/>
            <a:p>
              <a:r>
                <a:rPr lang="en-IN" sz="1600" b="0" i="0" dirty="0">
                  <a:effectLst/>
                  <a:latin typeface="Visitor TT1 BRK" pitchFamily="2" charset="0"/>
                </a:rPr>
                <a:t>Engage in Physical Activity</a:t>
              </a:r>
              <a:endParaRPr lang="en-IN" sz="1600" dirty="0">
                <a:latin typeface="Visitor TT1 BRK" pitchFamily="2" charset="0"/>
              </a:endParaRPr>
            </a:p>
          </p:txBody>
        </p:sp>
        <p:sp>
          <p:nvSpPr>
            <p:cNvPr id="21" name="TextBox 20">
              <a:extLst>
                <a:ext uri="{FF2B5EF4-FFF2-40B4-BE49-F238E27FC236}">
                  <a16:creationId xmlns:a16="http://schemas.microsoft.com/office/drawing/2014/main" id="{8D323FE0-EE10-88DA-D9F6-AD572CE53005}"/>
                </a:ext>
              </a:extLst>
            </p:cNvPr>
            <p:cNvSpPr txBox="1"/>
            <p:nvPr/>
          </p:nvSpPr>
          <p:spPr>
            <a:xfrm>
              <a:off x="1035772" y="4203180"/>
              <a:ext cx="2789779" cy="1015663"/>
            </a:xfrm>
            <a:prstGeom prst="rect">
              <a:avLst/>
            </a:prstGeom>
            <a:noFill/>
          </p:spPr>
          <p:txBody>
            <a:bodyPr wrap="square" rtlCol="0">
              <a:spAutoFit/>
            </a:bodyPr>
            <a:lstStyle/>
            <a:p>
              <a:r>
                <a:rPr lang="en-US" sz="1200" dirty="0">
                  <a:latin typeface="Montserrat" pitchFamily="2" charset="0"/>
                </a:rPr>
                <a:t>Frequent exercise, like 60 minutes a day, can greatly lower stress and enhance mental well-being. Think about yoga, team sports, or even just strolling.</a:t>
              </a:r>
              <a:endParaRPr lang="en-IN" sz="1200" dirty="0">
                <a:latin typeface="Montserrat" pitchFamily="2" charset="0"/>
              </a:endParaRPr>
            </a:p>
          </p:txBody>
        </p:sp>
      </p:grpSp>
      <p:grpSp>
        <p:nvGrpSpPr>
          <p:cNvPr id="22" name="Group 21">
            <a:extLst>
              <a:ext uri="{FF2B5EF4-FFF2-40B4-BE49-F238E27FC236}">
                <a16:creationId xmlns:a16="http://schemas.microsoft.com/office/drawing/2014/main" id="{382B7B73-FC1B-66E4-501E-D61C771E1AD6}"/>
              </a:ext>
            </a:extLst>
          </p:cNvPr>
          <p:cNvGrpSpPr/>
          <p:nvPr/>
        </p:nvGrpSpPr>
        <p:grpSpPr>
          <a:xfrm>
            <a:off x="8111625" y="3183562"/>
            <a:ext cx="3164596" cy="2222602"/>
            <a:chOff x="863404" y="3148033"/>
            <a:chExt cx="3164596" cy="2222602"/>
          </a:xfrm>
        </p:grpSpPr>
        <p:pic>
          <p:nvPicPr>
            <p:cNvPr id="23" name="Picture 22">
              <a:extLst>
                <a:ext uri="{FF2B5EF4-FFF2-40B4-BE49-F238E27FC236}">
                  <a16:creationId xmlns:a16="http://schemas.microsoft.com/office/drawing/2014/main" id="{28C0FD7C-2970-C172-BE2F-3F45B5B75592}"/>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35773" y="3148033"/>
              <a:ext cx="434604" cy="434604"/>
            </a:xfrm>
            <a:prstGeom prst="rect">
              <a:avLst/>
            </a:prstGeom>
          </p:spPr>
        </p:pic>
        <p:sp>
          <p:nvSpPr>
            <p:cNvPr id="24" name="TextBox 23">
              <a:extLst>
                <a:ext uri="{FF2B5EF4-FFF2-40B4-BE49-F238E27FC236}">
                  <a16:creationId xmlns:a16="http://schemas.microsoft.com/office/drawing/2014/main" id="{41BCE980-7D15-AB36-1099-0AEC0CE70CDA}"/>
                </a:ext>
              </a:extLst>
            </p:cNvPr>
            <p:cNvSpPr txBox="1"/>
            <p:nvPr/>
          </p:nvSpPr>
          <p:spPr>
            <a:xfrm>
              <a:off x="863404" y="3700452"/>
              <a:ext cx="3164596" cy="338554"/>
            </a:xfrm>
            <a:prstGeom prst="rect">
              <a:avLst/>
            </a:prstGeom>
            <a:noFill/>
          </p:spPr>
          <p:txBody>
            <a:bodyPr wrap="square" rtlCol="0">
              <a:spAutoFit/>
            </a:bodyPr>
            <a:lstStyle/>
            <a:p>
              <a:r>
                <a:rPr lang="en-IN" sz="1600" b="0" i="0" dirty="0">
                  <a:effectLst/>
                  <a:latin typeface="Visitor TT1 BRK" pitchFamily="2" charset="0"/>
                </a:rPr>
                <a:t>Practice Meditation</a:t>
              </a:r>
              <a:endParaRPr lang="en-IN" sz="1600" dirty="0">
                <a:latin typeface="Visitor TT1 BRK" pitchFamily="2" charset="0"/>
              </a:endParaRPr>
            </a:p>
          </p:txBody>
        </p:sp>
        <p:sp>
          <p:nvSpPr>
            <p:cNvPr id="25" name="TextBox 24">
              <a:extLst>
                <a:ext uri="{FF2B5EF4-FFF2-40B4-BE49-F238E27FC236}">
                  <a16:creationId xmlns:a16="http://schemas.microsoft.com/office/drawing/2014/main" id="{94D43853-806B-30F6-2DBE-39B5AFC9178F}"/>
                </a:ext>
              </a:extLst>
            </p:cNvPr>
            <p:cNvSpPr txBox="1"/>
            <p:nvPr/>
          </p:nvSpPr>
          <p:spPr>
            <a:xfrm>
              <a:off x="1035773" y="4170306"/>
              <a:ext cx="2789779" cy="1200329"/>
            </a:xfrm>
            <a:prstGeom prst="rect">
              <a:avLst/>
            </a:prstGeom>
            <a:noFill/>
          </p:spPr>
          <p:txBody>
            <a:bodyPr wrap="square" rtlCol="0">
              <a:spAutoFit/>
            </a:bodyPr>
            <a:lstStyle/>
            <a:p>
              <a:r>
                <a:rPr lang="en-US" sz="1200" dirty="0">
                  <a:latin typeface="Montserrat" pitchFamily="2" charset="0"/>
                </a:rPr>
                <a:t>Teens who practice mindfulness can be more present and have less mental discomfort. To enhance attention and lower tension, begin with basic meditation techniques.</a:t>
              </a:r>
              <a:endParaRPr lang="en-IN" sz="1200" dirty="0">
                <a:latin typeface="Montserrat" pitchFamily="2" charset="0"/>
              </a:endParaRPr>
            </a:p>
          </p:txBody>
        </p:sp>
      </p:grpSp>
    </p:spTree>
    <p:extLst>
      <p:ext uri="{BB962C8B-B14F-4D97-AF65-F5344CB8AC3E}">
        <p14:creationId xmlns:p14="http://schemas.microsoft.com/office/powerpoint/2010/main" val="1233265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3F3DD599-8CBC-EEDF-A86B-96479F7E90FF}"/>
              </a:ext>
            </a:extLst>
          </p:cNvPr>
          <p:cNvGraphicFramePr/>
          <p:nvPr>
            <p:extLst>
              <p:ext uri="{D42A27DB-BD31-4B8C-83A1-F6EECF244321}">
                <p14:modId xmlns:p14="http://schemas.microsoft.com/office/powerpoint/2010/main" val="3296018358"/>
              </p:ext>
            </p:extLst>
          </p:nvPr>
        </p:nvGraphicFramePr>
        <p:xfrm>
          <a:off x="637932" y="2220416"/>
          <a:ext cx="4657969" cy="3911485"/>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CE8E6440-09EE-88D4-7F02-CAB88AEBF251}"/>
              </a:ext>
            </a:extLst>
          </p:cNvPr>
          <p:cNvSpPr txBox="1"/>
          <p:nvPr/>
        </p:nvSpPr>
        <p:spPr>
          <a:xfrm>
            <a:off x="6624321" y="1314254"/>
            <a:ext cx="5394548" cy="461665"/>
          </a:xfrm>
          <a:prstGeom prst="rect">
            <a:avLst/>
          </a:prstGeom>
          <a:noFill/>
        </p:spPr>
        <p:txBody>
          <a:bodyPr wrap="square" rtlCol="0">
            <a:spAutoFit/>
          </a:bodyPr>
          <a:lstStyle/>
          <a:p>
            <a:r>
              <a:rPr lang="en-US" sz="2400" dirty="0">
                <a:latin typeface="TT Travels Trl DemiBold" panose="02000503030000020004" pitchFamily="50" charset="0"/>
              </a:rPr>
              <a:t>What stresses you out the most</a:t>
            </a:r>
            <a:endParaRPr lang="en-IN" sz="2400" dirty="0">
              <a:latin typeface="TT Travels Trl DemiBold" panose="02000503030000020004" pitchFamily="50" charset="0"/>
              <a:cs typeface="Mangal Pro" panose="020B0502040204020203" pitchFamily="2" charset="0"/>
            </a:endParaRPr>
          </a:p>
        </p:txBody>
      </p:sp>
      <p:grpSp>
        <p:nvGrpSpPr>
          <p:cNvPr id="9" name="Group 8">
            <a:extLst>
              <a:ext uri="{FF2B5EF4-FFF2-40B4-BE49-F238E27FC236}">
                <a16:creationId xmlns:a16="http://schemas.microsoft.com/office/drawing/2014/main" id="{7C0C8E30-AA3A-66E3-984D-555EE6C54BE0}"/>
              </a:ext>
            </a:extLst>
          </p:cNvPr>
          <p:cNvGrpSpPr/>
          <p:nvPr/>
        </p:nvGrpSpPr>
        <p:grpSpPr>
          <a:xfrm>
            <a:off x="665475" y="317416"/>
            <a:ext cx="11753589" cy="577223"/>
            <a:chOff x="665475" y="317416"/>
            <a:chExt cx="11753589" cy="577223"/>
          </a:xfrm>
        </p:grpSpPr>
        <p:pic>
          <p:nvPicPr>
            <p:cNvPr id="10" name="Picture 9">
              <a:extLst>
                <a:ext uri="{FF2B5EF4-FFF2-40B4-BE49-F238E27FC236}">
                  <a16:creationId xmlns:a16="http://schemas.microsoft.com/office/drawing/2014/main" id="{21BD9342-19F1-F374-C11F-0254DDBCE6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11" name="TextBox 10">
              <a:extLst>
                <a:ext uri="{FF2B5EF4-FFF2-40B4-BE49-F238E27FC236}">
                  <a16:creationId xmlns:a16="http://schemas.microsoft.com/office/drawing/2014/main" id="{219809BD-F141-A522-9B1E-59DFB8E977FA}"/>
                </a:ext>
              </a:extLst>
            </p:cNvPr>
            <p:cNvSpPr txBox="1"/>
            <p:nvPr/>
          </p:nvSpPr>
          <p:spPr>
            <a:xfrm>
              <a:off x="1242698" y="464013"/>
              <a:ext cx="4657969" cy="400110"/>
            </a:xfrm>
            <a:prstGeom prst="rect">
              <a:avLst/>
            </a:prstGeom>
            <a:noFill/>
          </p:spPr>
          <p:txBody>
            <a:bodyPr wrap="square" rtlCol="0">
              <a:spAutoFit/>
            </a:bodyPr>
            <a:lstStyle/>
            <a:p>
              <a:r>
                <a:rPr lang="en-IN" sz="2000" dirty="0">
                  <a:latin typeface="Visitor TT1 BRK" pitchFamily="2" charset="0"/>
                </a:rPr>
                <a:t>Stress Resilience</a:t>
              </a:r>
            </a:p>
          </p:txBody>
        </p:sp>
        <p:sp>
          <p:nvSpPr>
            <p:cNvPr id="12" name="TextBox 11">
              <a:extLst>
                <a:ext uri="{FF2B5EF4-FFF2-40B4-BE49-F238E27FC236}">
                  <a16:creationId xmlns:a16="http://schemas.microsoft.com/office/drawing/2014/main" id="{2E898F27-F8FD-DC2D-8BDB-0A3F66B0A23A}"/>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grpSp>
        <p:nvGrpSpPr>
          <p:cNvPr id="3" name="Group 2">
            <a:extLst>
              <a:ext uri="{FF2B5EF4-FFF2-40B4-BE49-F238E27FC236}">
                <a16:creationId xmlns:a16="http://schemas.microsoft.com/office/drawing/2014/main" id="{0DE0ACFD-3C9B-6356-F939-6412C0D3A95E}"/>
              </a:ext>
            </a:extLst>
          </p:cNvPr>
          <p:cNvGrpSpPr/>
          <p:nvPr/>
        </p:nvGrpSpPr>
        <p:grpSpPr>
          <a:xfrm>
            <a:off x="7124700" y="2278197"/>
            <a:ext cx="3969091" cy="602314"/>
            <a:chOff x="7124700" y="2278197"/>
            <a:chExt cx="3969091" cy="602314"/>
          </a:xfrm>
        </p:grpSpPr>
        <p:grpSp>
          <p:nvGrpSpPr>
            <p:cNvPr id="6" name="Group 5">
              <a:extLst>
                <a:ext uri="{FF2B5EF4-FFF2-40B4-BE49-F238E27FC236}">
                  <a16:creationId xmlns:a16="http://schemas.microsoft.com/office/drawing/2014/main" id="{3DC1D6CC-53AC-C6F8-2B6B-4D05BBDD6F9C}"/>
                </a:ext>
              </a:extLst>
            </p:cNvPr>
            <p:cNvGrpSpPr/>
            <p:nvPr/>
          </p:nvGrpSpPr>
          <p:grpSpPr>
            <a:xfrm>
              <a:off x="7124700" y="2278197"/>
              <a:ext cx="758761" cy="602314"/>
              <a:chOff x="7124700" y="2278197"/>
              <a:chExt cx="758761" cy="602314"/>
            </a:xfrm>
          </p:grpSpPr>
          <p:sp>
            <p:nvSpPr>
              <p:cNvPr id="19" name="Rectangle: Rounded Corners 18">
                <a:extLst>
                  <a:ext uri="{FF2B5EF4-FFF2-40B4-BE49-F238E27FC236}">
                    <a16:creationId xmlns:a16="http://schemas.microsoft.com/office/drawing/2014/main" id="{997F77CD-2EDF-CC0E-E369-D98CD01E718A}"/>
                  </a:ext>
                </a:extLst>
              </p:cNvPr>
              <p:cNvSpPr/>
              <p:nvPr/>
            </p:nvSpPr>
            <p:spPr>
              <a:xfrm>
                <a:off x="7124700" y="2278197"/>
                <a:ext cx="632459" cy="602314"/>
              </a:xfrm>
              <a:prstGeom prst="roundRect">
                <a:avLst>
                  <a:gd name="adj" fmla="val 17517"/>
                </a:avLst>
              </a:prstGeom>
              <a:solidFill>
                <a:srgbClr val="27D7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TextBox 22">
                <a:extLst>
                  <a:ext uri="{FF2B5EF4-FFF2-40B4-BE49-F238E27FC236}">
                    <a16:creationId xmlns:a16="http://schemas.microsoft.com/office/drawing/2014/main" id="{A2033592-D7BF-B898-B5F6-84D8C44A8E2E}"/>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27%</a:t>
                </a:r>
              </a:p>
            </p:txBody>
          </p:sp>
        </p:grpSp>
        <p:sp>
          <p:nvSpPr>
            <p:cNvPr id="29" name="TextBox 28">
              <a:extLst>
                <a:ext uri="{FF2B5EF4-FFF2-40B4-BE49-F238E27FC236}">
                  <a16:creationId xmlns:a16="http://schemas.microsoft.com/office/drawing/2014/main" id="{922F7C9C-E4CE-2023-47D0-8CD976431C86}"/>
                </a:ext>
              </a:extLst>
            </p:cNvPr>
            <p:cNvSpPr txBox="1"/>
            <p:nvPr/>
          </p:nvSpPr>
          <p:spPr>
            <a:xfrm>
              <a:off x="7968036" y="2432748"/>
              <a:ext cx="3125755" cy="307777"/>
            </a:xfrm>
            <a:prstGeom prst="rect">
              <a:avLst/>
            </a:prstGeom>
            <a:noFill/>
          </p:spPr>
          <p:txBody>
            <a:bodyPr wrap="square" rtlCol="0">
              <a:spAutoFit/>
            </a:bodyPr>
            <a:lstStyle/>
            <a:p>
              <a:r>
                <a:rPr lang="en-IN" sz="1400" dirty="0">
                  <a:solidFill>
                    <a:srgbClr val="27D7C0"/>
                  </a:solidFill>
                  <a:latin typeface="Montserrat" pitchFamily="2" charset="0"/>
                </a:rPr>
                <a:t>Relationships</a:t>
              </a:r>
            </a:p>
          </p:txBody>
        </p:sp>
      </p:grpSp>
      <p:grpSp>
        <p:nvGrpSpPr>
          <p:cNvPr id="4" name="Group 3">
            <a:extLst>
              <a:ext uri="{FF2B5EF4-FFF2-40B4-BE49-F238E27FC236}">
                <a16:creationId xmlns:a16="http://schemas.microsoft.com/office/drawing/2014/main" id="{7745FBA7-972E-433A-5449-DB6EC095EDF0}"/>
              </a:ext>
            </a:extLst>
          </p:cNvPr>
          <p:cNvGrpSpPr/>
          <p:nvPr/>
        </p:nvGrpSpPr>
        <p:grpSpPr>
          <a:xfrm>
            <a:off x="7123385" y="2959558"/>
            <a:ext cx="3970402" cy="602314"/>
            <a:chOff x="7123385" y="2959558"/>
            <a:chExt cx="3970402" cy="602314"/>
          </a:xfrm>
        </p:grpSpPr>
        <p:grpSp>
          <p:nvGrpSpPr>
            <p:cNvPr id="7" name="Group 6">
              <a:extLst>
                <a:ext uri="{FF2B5EF4-FFF2-40B4-BE49-F238E27FC236}">
                  <a16:creationId xmlns:a16="http://schemas.microsoft.com/office/drawing/2014/main" id="{AF136BAC-BD59-23EC-99E9-338530FBF324}"/>
                </a:ext>
              </a:extLst>
            </p:cNvPr>
            <p:cNvGrpSpPr/>
            <p:nvPr/>
          </p:nvGrpSpPr>
          <p:grpSpPr>
            <a:xfrm>
              <a:off x="7123385" y="2959558"/>
              <a:ext cx="758761" cy="602314"/>
              <a:chOff x="7124700" y="2278197"/>
              <a:chExt cx="758761" cy="602314"/>
            </a:xfrm>
          </p:grpSpPr>
          <p:sp>
            <p:nvSpPr>
              <p:cNvPr id="13" name="Rectangle: Rounded Corners 12">
                <a:extLst>
                  <a:ext uri="{FF2B5EF4-FFF2-40B4-BE49-F238E27FC236}">
                    <a16:creationId xmlns:a16="http://schemas.microsoft.com/office/drawing/2014/main" id="{C5654C5B-0606-668D-F97B-1BB53147D6E0}"/>
                  </a:ext>
                </a:extLst>
              </p:cNvPr>
              <p:cNvSpPr/>
              <p:nvPr/>
            </p:nvSpPr>
            <p:spPr>
              <a:xfrm>
                <a:off x="7124700" y="2278197"/>
                <a:ext cx="632459" cy="602314"/>
              </a:xfrm>
              <a:prstGeom prst="roundRect">
                <a:avLst>
                  <a:gd name="adj" fmla="val 17517"/>
                </a:avLst>
              </a:prstGeom>
              <a:solidFill>
                <a:srgbClr val="FD543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B7F49F95-5003-6907-2969-E3C8DCA4DA60}"/>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25%</a:t>
                </a:r>
              </a:p>
            </p:txBody>
          </p:sp>
        </p:grpSp>
        <p:sp>
          <p:nvSpPr>
            <p:cNvPr id="30" name="TextBox 29">
              <a:extLst>
                <a:ext uri="{FF2B5EF4-FFF2-40B4-BE49-F238E27FC236}">
                  <a16:creationId xmlns:a16="http://schemas.microsoft.com/office/drawing/2014/main" id="{DBADEE33-4414-2542-5164-9808F21B5707}"/>
                </a:ext>
              </a:extLst>
            </p:cNvPr>
            <p:cNvSpPr txBox="1"/>
            <p:nvPr/>
          </p:nvSpPr>
          <p:spPr>
            <a:xfrm>
              <a:off x="7968032" y="3132346"/>
              <a:ext cx="3125755" cy="307777"/>
            </a:xfrm>
            <a:prstGeom prst="rect">
              <a:avLst/>
            </a:prstGeom>
            <a:noFill/>
          </p:spPr>
          <p:txBody>
            <a:bodyPr wrap="square" rtlCol="0">
              <a:spAutoFit/>
            </a:bodyPr>
            <a:lstStyle/>
            <a:p>
              <a:r>
                <a:rPr lang="en-IN" sz="1400" dirty="0">
                  <a:solidFill>
                    <a:srgbClr val="FD5434"/>
                  </a:solidFill>
                  <a:latin typeface="Montserrat" pitchFamily="2" charset="0"/>
                </a:rPr>
                <a:t>Teachers</a:t>
              </a:r>
            </a:p>
          </p:txBody>
        </p:sp>
      </p:grpSp>
      <p:grpSp>
        <p:nvGrpSpPr>
          <p:cNvPr id="5" name="Group 4">
            <a:extLst>
              <a:ext uri="{FF2B5EF4-FFF2-40B4-BE49-F238E27FC236}">
                <a16:creationId xmlns:a16="http://schemas.microsoft.com/office/drawing/2014/main" id="{6BB7E0DB-A283-FDFC-85E1-8EDFD80ECD00}"/>
              </a:ext>
            </a:extLst>
          </p:cNvPr>
          <p:cNvGrpSpPr/>
          <p:nvPr/>
        </p:nvGrpSpPr>
        <p:grpSpPr>
          <a:xfrm>
            <a:off x="7123385" y="3640919"/>
            <a:ext cx="3970402" cy="602314"/>
            <a:chOff x="7123385" y="3640919"/>
            <a:chExt cx="3970402" cy="602314"/>
          </a:xfrm>
        </p:grpSpPr>
        <p:grpSp>
          <p:nvGrpSpPr>
            <p:cNvPr id="15" name="Group 14">
              <a:extLst>
                <a:ext uri="{FF2B5EF4-FFF2-40B4-BE49-F238E27FC236}">
                  <a16:creationId xmlns:a16="http://schemas.microsoft.com/office/drawing/2014/main" id="{EC8877DD-71B0-D301-0398-023C228A03A0}"/>
                </a:ext>
              </a:extLst>
            </p:cNvPr>
            <p:cNvGrpSpPr/>
            <p:nvPr/>
          </p:nvGrpSpPr>
          <p:grpSpPr>
            <a:xfrm>
              <a:off x="7123385" y="3640919"/>
              <a:ext cx="758761" cy="602314"/>
              <a:chOff x="7124700" y="2278197"/>
              <a:chExt cx="758761" cy="602314"/>
            </a:xfrm>
          </p:grpSpPr>
          <p:sp>
            <p:nvSpPr>
              <p:cNvPr id="16" name="Rectangle: Rounded Corners 15">
                <a:extLst>
                  <a:ext uri="{FF2B5EF4-FFF2-40B4-BE49-F238E27FC236}">
                    <a16:creationId xmlns:a16="http://schemas.microsoft.com/office/drawing/2014/main" id="{7C262EC2-7161-9462-B3C6-6E51E937086F}"/>
                  </a:ext>
                </a:extLst>
              </p:cNvPr>
              <p:cNvSpPr/>
              <p:nvPr/>
            </p:nvSpPr>
            <p:spPr>
              <a:xfrm>
                <a:off x="7124700" y="2278197"/>
                <a:ext cx="632459" cy="602314"/>
              </a:xfrm>
              <a:prstGeom prst="roundRect">
                <a:avLst>
                  <a:gd name="adj" fmla="val 17517"/>
                </a:avLst>
              </a:prstGeom>
              <a:solidFill>
                <a:srgbClr val="C1DD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982B3D75-56BA-6066-29F8-875041D02114}"/>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21%</a:t>
                </a:r>
              </a:p>
            </p:txBody>
          </p:sp>
        </p:grpSp>
        <p:sp>
          <p:nvSpPr>
            <p:cNvPr id="45" name="TextBox 44">
              <a:extLst>
                <a:ext uri="{FF2B5EF4-FFF2-40B4-BE49-F238E27FC236}">
                  <a16:creationId xmlns:a16="http://schemas.microsoft.com/office/drawing/2014/main" id="{BA49D070-EDD2-C261-D390-D4BB9B582143}"/>
                </a:ext>
              </a:extLst>
            </p:cNvPr>
            <p:cNvSpPr txBox="1"/>
            <p:nvPr/>
          </p:nvSpPr>
          <p:spPr>
            <a:xfrm>
              <a:off x="7968032" y="3812603"/>
              <a:ext cx="3125755" cy="307777"/>
            </a:xfrm>
            <a:prstGeom prst="rect">
              <a:avLst/>
            </a:prstGeom>
            <a:noFill/>
          </p:spPr>
          <p:txBody>
            <a:bodyPr wrap="square" rtlCol="0">
              <a:spAutoFit/>
            </a:bodyPr>
            <a:lstStyle/>
            <a:p>
              <a:r>
                <a:rPr lang="en-IN" sz="1400" dirty="0">
                  <a:solidFill>
                    <a:srgbClr val="C1DD6A"/>
                  </a:solidFill>
                  <a:latin typeface="Montserrat" pitchFamily="2" charset="0"/>
                </a:rPr>
                <a:t>Other</a:t>
              </a:r>
            </a:p>
          </p:txBody>
        </p:sp>
      </p:grpSp>
      <p:grpSp>
        <p:nvGrpSpPr>
          <p:cNvPr id="31" name="Group 30">
            <a:extLst>
              <a:ext uri="{FF2B5EF4-FFF2-40B4-BE49-F238E27FC236}">
                <a16:creationId xmlns:a16="http://schemas.microsoft.com/office/drawing/2014/main" id="{84C64045-27AF-8231-15FD-DC0A2076939B}"/>
              </a:ext>
            </a:extLst>
          </p:cNvPr>
          <p:cNvGrpSpPr/>
          <p:nvPr/>
        </p:nvGrpSpPr>
        <p:grpSpPr>
          <a:xfrm>
            <a:off x="7135348" y="4322278"/>
            <a:ext cx="3958440" cy="602314"/>
            <a:chOff x="7135348" y="4322278"/>
            <a:chExt cx="3958440" cy="602314"/>
          </a:xfrm>
        </p:grpSpPr>
        <p:grpSp>
          <p:nvGrpSpPr>
            <p:cNvPr id="18" name="Group 17">
              <a:extLst>
                <a:ext uri="{FF2B5EF4-FFF2-40B4-BE49-F238E27FC236}">
                  <a16:creationId xmlns:a16="http://schemas.microsoft.com/office/drawing/2014/main" id="{8D071124-00A1-39F3-8F7B-129310D8A592}"/>
                </a:ext>
              </a:extLst>
            </p:cNvPr>
            <p:cNvGrpSpPr/>
            <p:nvPr/>
          </p:nvGrpSpPr>
          <p:grpSpPr>
            <a:xfrm>
              <a:off x="7135348" y="4322278"/>
              <a:ext cx="758761" cy="602314"/>
              <a:chOff x="7124700" y="2278197"/>
              <a:chExt cx="758761" cy="602314"/>
            </a:xfrm>
          </p:grpSpPr>
          <p:sp>
            <p:nvSpPr>
              <p:cNvPr id="20" name="Rectangle: Rounded Corners 19">
                <a:extLst>
                  <a:ext uri="{FF2B5EF4-FFF2-40B4-BE49-F238E27FC236}">
                    <a16:creationId xmlns:a16="http://schemas.microsoft.com/office/drawing/2014/main" id="{ACC1B5DF-80E5-AD9A-D2D6-BEB098A19834}"/>
                  </a:ext>
                </a:extLst>
              </p:cNvPr>
              <p:cNvSpPr/>
              <p:nvPr/>
            </p:nvSpPr>
            <p:spPr>
              <a:xfrm>
                <a:off x="7124700" y="2278197"/>
                <a:ext cx="632459" cy="602314"/>
              </a:xfrm>
              <a:prstGeom prst="roundRect">
                <a:avLst>
                  <a:gd name="adj" fmla="val 17517"/>
                </a:avLst>
              </a:prstGeom>
              <a:solidFill>
                <a:srgbClr val="F3A5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49EE7CE0-31AF-911D-F07F-246F27F21F7B}"/>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13%</a:t>
                </a:r>
              </a:p>
            </p:txBody>
          </p:sp>
        </p:grpSp>
        <p:sp>
          <p:nvSpPr>
            <p:cNvPr id="49" name="TextBox 48">
              <a:extLst>
                <a:ext uri="{FF2B5EF4-FFF2-40B4-BE49-F238E27FC236}">
                  <a16:creationId xmlns:a16="http://schemas.microsoft.com/office/drawing/2014/main" id="{F3F45F53-6B80-F79B-4748-EDD622392A95}"/>
                </a:ext>
              </a:extLst>
            </p:cNvPr>
            <p:cNvSpPr txBox="1"/>
            <p:nvPr/>
          </p:nvSpPr>
          <p:spPr>
            <a:xfrm>
              <a:off x="7968033" y="4485738"/>
              <a:ext cx="3125755" cy="307777"/>
            </a:xfrm>
            <a:prstGeom prst="rect">
              <a:avLst/>
            </a:prstGeom>
            <a:noFill/>
          </p:spPr>
          <p:txBody>
            <a:bodyPr wrap="square" rtlCol="0">
              <a:spAutoFit/>
            </a:bodyPr>
            <a:lstStyle/>
            <a:p>
              <a:r>
                <a:rPr lang="en-IN" sz="1400" dirty="0">
                  <a:solidFill>
                    <a:srgbClr val="F3A505"/>
                  </a:solidFill>
                  <a:latin typeface="Montserrat" pitchFamily="2" charset="0"/>
                </a:rPr>
                <a:t>Parents</a:t>
              </a:r>
            </a:p>
          </p:txBody>
        </p:sp>
      </p:grpSp>
      <p:grpSp>
        <p:nvGrpSpPr>
          <p:cNvPr id="32" name="Group 31">
            <a:extLst>
              <a:ext uri="{FF2B5EF4-FFF2-40B4-BE49-F238E27FC236}">
                <a16:creationId xmlns:a16="http://schemas.microsoft.com/office/drawing/2014/main" id="{9648E39A-BBA6-B323-70E8-C0B0AF9D0721}"/>
              </a:ext>
            </a:extLst>
          </p:cNvPr>
          <p:cNvGrpSpPr/>
          <p:nvPr/>
        </p:nvGrpSpPr>
        <p:grpSpPr>
          <a:xfrm>
            <a:off x="7138155" y="5003637"/>
            <a:ext cx="3955633" cy="602314"/>
            <a:chOff x="7138155" y="5003637"/>
            <a:chExt cx="3955633" cy="602314"/>
          </a:xfrm>
        </p:grpSpPr>
        <p:grpSp>
          <p:nvGrpSpPr>
            <p:cNvPr id="22" name="Group 21">
              <a:extLst>
                <a:ext uri="{FF2B5EF4-FFF2-40B4-BE49-F238E27FC236}">
                  <a16:creationId xmlns:a16="http://schemas.microsoft.com/office/drawing/2014/main" id="{3C57C6DF-03E2-F6E4-9C7A-43563B6712FC}"/>
                </a:ext>
              </a:extLst>
            </p:cNvPr>
            <p:cNvGrpSpPr/>
            <p:nvPr/>
          </p:nvGrpSpPr>
          <p:grpSpPr>
            <a:xfrm>
              <a:off x="7138155" y="5003637"/>
              <a:ext cx="829881" cy="602314"/>
              <a:chOff x="7124700" y="2278197"/>
              <a:chExt cx="829881" cy="602314"/>
            </a:xfrm>
          </p:grpSpPr>
          <p:sp>
            <p:nvSpPr>
              <p:cNvPr id="24" name="Rectangle: Rounded Corners 23">
                <a:extLst>
                  <a:ext uri="{FF2B5EF4-FFF2-40B4-BE49-F238E27FC236}">
                    <a16:creationId xmlns:a16="http://schemas.microsoft.com/office/drawing/2014/main" id="{88B7048A-9F18-0D20-05CD-2C05C0B3681C}"/>
                  </a:ext>
                </a:extLst>
              </p:cNvPr>
              <p:cNvSpPr/>
              <p:nvPr/>
            </p:nvSpPr>
            <p:spPr>
              <a:xfrm>
                <a:off x="7124700" y="2278197"/>
                <a:ext cx="632459" cy="602314"/>
              </a:xfrm>
              <a:prstGeom prst="roundRect">
                <a:avLst>
                  <a:gd name="adj" fmla="val 17517"/>
                </a:avLst>
              </a:prstGeom>
              <a:solidFill>
                <a:srgbClr val="A330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59A56A5E-9D46-55CE-AEA4-9B48B741CB07}"/>
                  </a:ext>
                </a:extLst>
              </p:cNvPr>
              <p:cNvSpPr txBox="1"/>
              <p:nvPr/>
            </p:nvSpPr>
            <p:spPr>
              <a:xfrm>
                <a:off x="720471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9%</a:t>
                </a:r>
              </a:p>
            </p:txBody>
          </p:sp>
        </p:grpSp>
        <p:sp>
          <p:nvSpPr>
            <p:cNvPr id="50" name="TextBox 49">
              <a:extLst>
                <a:ext uri="{FF2B5EF4-FFF2-40B4-BE49-F238E27FC236}">
                  <a16:creationId xmlns:a16="http://schemas.microsoft.com/office/drawing/2014/main" id="{51A8230B-733B-F5FA-750C-CCA4C67D7369}"/>
                </a:ext>
              </a:extLst>
            </p:cNvPr>
            <p:cNvSpPr txBox="1"/>
            <p:nvPr/>
          </p:nvSpPr>
          <p:spPr>
            <a:xfrm>
              <a:off x="7968033" y="5156546"/>
              <a:ext cx="3125755" cy="307777"/>
            </a:xfrm>
            <a:prstGeom prst="rect">
              <a:avLst/>
            </a:prstGeom>
            <a:noFill/>
          </p:spPr>
          <p:txBody>
            <a:bodyPr wrap="square" rtlCol="0">
              <a:spAutoFit/>
            </a:bodyPr>
            <a:lstStyle/>
            <a:p>
              <a:r>
                <a:rPr lang="en-IN" sz="1400" dirty="0">
                  <a:solidFill>
                    <a:srgbClr val="A32F97"/>
                  </a:solidFill>
                  <a:latin typeface="Montserrat" pitchFamily="2" charset="0"/>
                </a:rPr>
                <a:t>College</a:t>
              </a:r>
            </a:p>
          </p:txBody>
        </p:sp>
      </p:grpSp>
      <p:grpSp>
        <p:nvGrpSpPr>
          <p:cNvPr id="33" name="Group 32">
            <a:extLst>
              <a:ext uri="{FF2B5EF4-FFF2-40B4-BE49-F238E27FC236}">
                <a16:creationId xmlns:a16="http://schemas.microsoft.com/office/drawing/2014/main" id="{A96D1F31-0BE3-B1CE-D0BB-F02CE5FC2ED6}"/>
              </a:ext>
            </a:extLst>
          </p:cNvPr>
          <p:cNvGrpSpPr/>
          <p:nvPr/>
        </p:nvGrpSpPr>
        <p:grpSpPr>
          <a:xfrm>
            <a:off x="7143705" y="5684996"/>
            <a:ext cx="3950083" cy="602314"/>
            <a:chOff x="7143705" y="5684996"/>
            <a:chExt cx="3950083" cy="602314"/>
          </a:xfrm>
        </p:grpSpPr>
        <p:grpSp>
          <p:nvGrpSpPr>
            <p:cNvPr id="26" name="Group 25">
              <a:extLst>
                <a:ext uri="{FF2B5EF4-FFF2-40B4-BE49-F238E27FC236}">
                  <a16:creationId xmlns:a16="http://schemas.microsoft.com/office/drawing/2014/main" id="{12FADC25-C173-6660-8243-C4A0681F170C}"/>
                </a:ext>
              </a:extLst>
            </p:cNvPr>
            <p:cNvGrpSpPr/>
            <p:nvPr/>
          </p:nvGrpSpPr>
          <p:grpSpPr>
            <a:xfrm>
              <a:off x="7143705" y="5684996"/>
              <a:ext cx="840041" cy="602314"/>
              <a:chOff x="7124700" y="2278197"/>
              <a:chExt cx="840041" cy="602314"/>
            </a:xfrm>
          </p:grpSpPr>
          <p:sp>
            <p:nvSpPr>
              <p:cNvPr id="27" name="Rectangle: Rounded Corners 26">
                <a:extLst>
                  <a:ext uri="{FF2B5EF4-FFF2-40B4-BE49-F238E27FC236}">
                    <a16:creationId xmlns:a16="http://schemas.microsoft.com/office/drawing/2014/main" id="{4677BE71-A0A4-82ED-6768-D4A36A5B9A4B}"/>
                  </a:ext>
                </a:extLst>
              </p:cNvPr>
              <p:cNvSpPr/>
              <p:nvPr/>
            </p:nvSpPr>
            <p:spPr>
              <a:xfrm>
                <a:off x="7124700" y="2278197"/>
                <a:ext cx="632459" cy="602314"/>
              </a:xfrm>
              <a:prstGeom prst="roundRect">
                <a:avLst>
                  <a:gd name="adj" fmla="val 17517"/>
                </a:avLst>
              </a:prstGeom>
              <a:solidFill>
                <a:srgbClr val="FF38C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2A5662BD-7D20-12B2-3B98-4DCBC34C66EC}"/>
                  </a:ext>
                </a:extLst>
              </p:cNvPr>
              <p:cNvSpPr txBox="1"/>
              <p:nvPr/>
            </p:nvSpPr>
            <p:spPr>
              <a:xfrm>
                <a:off x="721487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4%</a:t>
                </a:r>
              </a:p>
            </p:txBody>
          </p:sp>
        </p:grpSp>
        <p:sp>
          <p:nvSpPr>
            <p:cNvPr id="51" name="TextBox 50">
              <a:extLst>
                <a:ext uri="{FF2B5EF4-FFF2-40B4-BE49-F238E27FC236}">
                  <a16:creationId xmlns:a16="http://schemas.microsoft.com/office/drawing/2014/main" id="{D717C20B-F0BA-0A97-C5A5-8EA6BAF00ADE}"/>
                </a:ext>
              </a:extLst>
            </p:cNvPr>
            <p:cNvSpPr txBox="1"/>
            <p:nvPr/>
          </p:nvSpPr>
          <p:spPr>
            <a:xfrm>
              <a:off x="7968033" y="5827354"/>
              <a:ext cx="3125755" cy="307777"/>
            </a:xfrm>
            <a:prstGeom prst="rect">
              <a:avLst/>
            </a:prstGeom>
            <a:noFill/>
          </p:spPr>
          <p:txBody>
            <a:bodyPr wrap="square" rtlCol="0">
              <a:spAutoFit/>
            </a:bodyPr>
            <a:lstStyle/>
            <a:p>
              <a:r>
                <a:rPr lang="en-IN" sz="1400" dirty="0">
                  <a:solidFill>
                    <a:srgbClr val="FF38CF"/>
                  </a:solidFill>
                  <a:latin typeface="Montserrat" pitchFamily="2" charset="0"/>
                </a:rPr>
                <a:t>Friends</a:t>
              </a:r>
            </a:p>
          </p:txBody>
        </p:sp>
      </p:grpSp>
    </p:spTree>
    <p:extLst>
      <p:ext uri="{BB962C8B-B14F-4D97-AF65-F5344CB8AC3E}">
        <p14:creationId xmlns:p14="http://schemas.microsoft.com/office/powerpoint/2010/main" val="736303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7E777A6-0FAE-066F-32BF-08FED3F4540E}"/>
              </a:ext>
            </a:extLst>
          </p:cNvPr>
          <p:cNvGrpSpPr/>
          <p:nvPr/>
        </p:nvGrpSpPr>
        <p:grpSpPr>
          <a:xfrm>
            <a:off x="665475" y="317416"/>
            <a:ext cx="11753589" cy="577223"/>
            <a:chOff x="665475" y="317416"/>
            <a:chExt cx="11753589" cy="577223"/>
          </a:xfrm>
        </p:grpSpPr>
        <p:pic>
          <p:nvPicPr>
            <p:cNvPr id="3" name="Picture 2">
              <a:extLst>
                <a:ext uri="{FF2B5EF4-FFF2-40B4-BE49-F238E27FC236}">
                  <a16:creationId xmlns:a16="http://schemas.microsoft.com/office/drawing/2014/main" id="{5ED97DE9-17A4-4143-0F53-3AB8C04B70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4" name="TextBox 3">
              <a:extLst>
                <a:ext uri="{FF2B5EF4-FFF2-40B4-BE49-F238E27FC236}">
                  <a16:creationId xmlns:a16="http://schemas.microsoft.com/office/drawing/2014/main" id="{92B3081E-CD4F-1FF6-9897-49720727BD02}"/>
                </a:ext>
              </a:extLst>
            </p:cNvPr>
            <p:cNvSpPr txBox="1"/>
            <p:nvPr/>
          </p:nvSpPr>
          <p:spPr>
            <a:xfrm>
              <a:off x="1242698" y="464013"/>
              <a:ext cx="4657969" cy="400110"/>
            </a:xfrm>
            <a:prstGeom prst="rect">
              <a:avLst/>
            </a:prstGeom>
            <a:noFill/>
          </p:spPr>
          <p:txBody>
            <a:bodyPr wrap="square" rtlCol="0">
              <a:spAutoFit/>
            </a:bodyPr>
            <a:lstStyle/>
            <a:p>
              <a:r>
                <a:rPr lang="en-IN" sz="2000" dirty="0">
                  <a:latin typeface="Visitor TT1 BRK" pitchFamily="2" charset="0"/>
                </a:rPr>
                <a:t>Stress Resilience</a:t>
              </a:r>
            </a:p>
          </p:txBody>
        </p:sp>
        <p:sp>
          <p:nvSpPr>
            <p:cNvPr id="5" name="TextBox 4">
              <a:extLst>
                <a:ext uri="{FF2B5EF4-FFF2-40B4-BE49-F238E27FC236}">
                  <a16:creationId xmlns:a16="http://schemas.microsoft.com/office/drawing/2014/main" id="{ECC00786-246F-6AD0-E039-3AB805A4D469}"/>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pic>
        <p:nvPicPr>
          <p:cNvPr id="16" name="Picture Placeholder 15" descr="A person painting in the water&#10;&#10;Description automatically generated">
            <a:extLst>
              <a:ext uri="{FF2B5EF4-FFF2-40B4-BE49-F238E27FC236}">
                <a16:creationId xmlns:a16="http://schemas.microsoft.com/office/drawing/2014/main" id="{1A0742D3-A3AE-1415-2F3A-1022E95EB555}"/>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l="-352" t="30015" r="858" b="4209"/>
          <a:stretch/>
        </p:blipFill>
        <p:spPr>
          <a:xfrm>
            <a:off x="9339943" y="3965575"/>
            <a:ext cx="2052735" cy="2043113"/>
          </a:xfrm>
          <a:ln w="19050">
            <a:solidFill>
              <a:schemeClr val="tx1"/>
            </a:solidFill>
          </a:ln>
        </p:spPr>
      </p:pic>
      <p:pic>
        <p:nvPicPr>
          <p:cNvPr id="14" name="Picture Placeholder 13" descr="Two dolls on a log&#10;&#10;Description automatically generated">
            <a:extLst>
              <a:ext uri="{FF2B5EF4-FFF2-40B4-BE49-F238E27FC236}">
                <a16:creationId xmlns:a16="http://schemas.microsoft.com/office/drawing/2014/main" id="{978FD90B-FFE2-7C85-0149-7B5D0E706BB9}"/>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t="13073" b="13073"/>
          <a:stretch>
            <a:fillRect/>
          </a:stretch>
        </p:blipFill>
        <p:spPr>
          <a:ln w="19050">
            <a:solidFill>
              <a:schemeClr val="tx1"/>
            </a:solidFill>
          </a:ln>
        </p:spPr>
      </p:pic>
      <p:sp>
        <p:nvSpPr>
          <p:cNvPr id="8" name="TextBox 7">
            <a:extLst>
              <a:ext uri="{FF2B5EF4-FFF2-40B4-BE49-F238E27FC236}">
                <a16:creationId xmlns:a16="http://schemas.microsoft.com/office/drawing/2014/main" id="{CCC9200B-330E-E4D7-3876-DD728F687F2F}"/>
              </a:ext>
            </a:extLst>
          </p:cNvPr>
          <p:cNvSpPr txBox="1"/>
          <p:nvPr/>
        </p:nvSpPr>
        <p:spPr>
          <a:xfrm>
            <a:off x="781632" y="1781953"/>
            <a:ext cx="6307493" cy="954107"/>
          </a:xfrm>
          <a:prstGeom prst="rect">
            <a:avLst/>
          </a:prstGeom>
          <a:noFill/>
        </p:spPr>
        <p:txBody>
          <a:bodyPr wrap="square" rtlCol="0">
            <a:spAutoFit/>
          </a:bodyPr>
          <a:lstStyle/>
          <a:p>
            <a:r>
              <a:rPr lang="en-US" sz="2800" b="0" i="0" dirty="0">
                <a:effectLst/>
                <a:latin typeface="TT Travels Trl DemiBold" panose="02000503030000020004" pitchFamily="50" charset="0"/>
              </a:rPr>
              <a:t>Coping with Stress: Essential Strategies for Teens</a:t>
            </a:r>
          </a:p>
        </p:txBody>
      </p:sp>
      <p:sp>
        <p:nvSpPr>
          <p:cNvPr id="9" name="TextBox 8">
            <a:extLst>
              <a:ext uri="{FF2B5EF4-FFF2-40B4-BE49-F238E27FC236}">
                <a16:creationId xmlns:a16="http://schemas.microsoft.com/office/drawing/2014/main" id="{FA41729C-4CF7-459A-2469-7E1539B51D7A}"/>
              </a:ext>
            </a:extLst>
          </p:cNvPr>
          <p:cNvSpPr txBox="1"/>
          <p:nvPr/>
        </p:nvSpPr>
        <p:spPr>
          <a:xfrm>
            <a:off x="828287" y="2957515"/>
            <a:ext cx="4958275" cy="646331"/>
          </a:xfrm>
          <a:prstGeom prst="rect">
            <a:avLst/>
          </a:prstGeom>
          <a:noFill/>
        </p:spPr>
        <p:txBody>
          <a:bodyPr wrap="square" rtlCol="0">
            <a:spAutoFit/>
          </a:bodyPr>
          <a:lstStyle/>
          <a:p>
            <a:r>
              <a:rPr lang="en-US" sz="1200" dirty="0">
                <a:solidFill>
                  <a:srgbClr val="7F7F7F"/>
                </a:solidFill>
                <a:latin typeface="Montserrat" pitchFamily="2" charset="0"/>
              </a:rPr>
              <a:t>It is important to communicate openly, ask for help, take care of oneself, create boundaries, and explore new hobbies when dealing with stress.</a:t>
            </a:r>
            <a:endParaRPr lang="en-IN" sz="1200" dirty="0">
              <a:solidFill>
                <a:srgbClr val="7F7F7F"/>
              </a:solidFill>
              <a:latin typeface="Montserrat" pitchFamily="2" charset="0"/>
            </a:endParaRPr>
          </a:p>
        </p:txBody>
      </p:sp>
      <p:sp>
        <p:nvSpPr>
          <p:cNvPr id="10" name="TextBox 9">
            <a:extLst>
              <a:ext uri="{FF2B5EF4-FFF2-40B4-BE49-F238E27FC236}">
                <a16:creationId xmlns:a16="http://schemas.microsoft.com/office/drawing/2014/main" id="{F04E91E9-9633-A2A4-37EC-F919770986F7}"/>
              </a:ext>
            </a:extLst>
          </p:cNvPr>
          <p:cNvSpPr txBox="1"/>
          <p:nvPr/>
        </p:nvSpPr>
        <p:spPr>
          <a:xfrm>
            <a:off x="828287" y="3851410"/>
            <a:ext cx="4958275" cy="2462213"/>
          </a:xfrm>
          <a:prstGeom prst="rect">
            <a:avLst/>
          </a:prstGeom>
          <a:noFill/>
        </p:spPr>
        <p:txBody>
          <a:bodyPr wrap="square" rtlCol="0">
            <a:spAutoFit/>
          </a:bodyPr>
          <a:lstStyle/>
          <a:p>
            <a:pPr marL="285750" indent="-285750">
              <a:buFont typeface="Wingdings" panose="05000000000000000000" pitchFamily="2" charset="2"/>
              <a:buChar char="ü"/>
            </a:pPr>
            <a:r>
              <a:rPr lang="en-US" sz="1400" dirty="0">
                <a:solidFill>
                  <a:srgbClr val="7F7F7F"/>
                </a:solidFill>
                <a:latin typeface="Montserrat" pitchFamily="2" charset="0"/>
              </a:rPr>
              <a:t>Have an honest conversation with folks who are causing you stress.</a:t>
            </a:r>
          </a:p>
          <a:p>
            <a:endParaRPr lang="en-US" sz="1400" dirty="0">
              <a:solidFill>
                <a:srgbClr val="7F7F7F"/>
              </a:solidFill>
              <a:latin typeface="Montserrat" pitchFamily="2" charset="0"/>
            </a:endParaRPr>
          </a:p>
          <a:p>
            <a:pPr marL="285750" indent="-285750">
              <a:buFont typeface="Wingdings" panose="05000000000000000000" pitchFamily="2" charset="2"/>
              <a:buChar char="ü"/>
            </a:pPr>
            <a:r>
              <a:rPr lang="en-US" sz="1400" b="0" i="0" dirty="0">
                <a:solidFill>
                  <a:srgbClr val="7F7F7F"/>
                </a:solidFill>
                <a:effectLst/>
                <a:latin typeface="Montserrat" pitchFamily="2" charset="0"/>
              </a:rPr>
              <a:t>Reach out to friends, family, or school counselors for emotional support and guidance.</a:t>
            </a:r>
          </a:p>
          <a:p>
            <a:pPr marL="285750" indent="-285750">
              <a:buFont typeface="Wingdings" panose="05000000000000000000" pitchFamily="2" charset="2"/>
              <a:buChar char="ü"/>
            </a:pPr>
            <a:endParaRPr lang="en-US" sz="1400" dirty="0">
              <a:solidFill>
                <a:srgbClr val="7F7F7F"/>
              </a:solidFill>
              <a:latin typeface="Montserrat" pitchFamily="2" charset="0"/>
            </a:endParaRPr>
          </a:p>
          <a:p>
            <a:pPr marL="285750" indent="-285750">
              <a:buFont typeface="Wingdings" panose="05000000000000000000" pitchFamily="2" charset="2"/>
              <a:buChar char="ü"/>
            </a:pPr>
            <a:r>
              <a:rPr lang="en-US" sz="1400" b="0" i="0" dirty="0">
                <a:solidFill>
                  <a:srgbClr val="7F7F7F"/>
                </a:solidFill>
                <a:effectLst/>
                <a:latin typeface="Montserrat" pitchFamily="2" charset="0"/>
              </a:rPr>
              <a:t>Engage in activities that reduce stress, such as exercise, meditation, or hobbies.</a:t>
            </a:r>
          </a:p>
          <a:p>
            <a:pPr marL="285750" indent="-285750">
              <a:buFont typeface="Wingdings" panose="05000000000000000000" pitchFamily="2" charset="2"/>
              <a:buChar char="ü"/>
            </a:pPr>
            <a:endParaRPr lang="en-US" sz="1400" dirty="0">
              <a:solidFill>
                <a:srgbClr val="7F7F7F"/>
              </a:solidFill>
              <a:latin typeface="Montserrat" pitchFamily="2" charset="0"/>
            </a:endParaRPr>
          </a:p>
          <a:p>
            <a:pPr marL="285750" indent="-285750">
              <a:buFont typeface="Wingdings" panose="05000000000000000000" pitchFamily="2" charset="2"/>
              <a:buChar char="ü"/>
            </a:pPr>
            <a:r>
              <a:rPr lang="en-US" sz="1400" b="0" i="0" dirty="0">
                <a:solidFill>
                  <a:srgbClr val="7F7F7F"/>
                </a:solidFill>
                <a:effectLst/>
                <a:latin typeface="Montserrat" pitchFamily="2" charset="0"/>
              </a:rPr>
              <a:t>Learn to say no to excessive demands and prioritize your well-being.</a:t>
            </a:r>
            <a:endParaRPr lang="en-IN" sz="1400" dirty="0">
              <a:solidFill>
                <a:srgbClr val="7F7F7F"/>
              </a:solidFill>
              <a:latin typeface="Montserrat" pitchFamily="2" charset="0"/>
            </a:endParaRPr>
          </a:p>
        </p:txBody>
      </p:sp>
      <p:pic>
        <p:nvPicPr>
          <p:cNvPr id="18" name="Picture 17">
            <a:extLst>
              <a:ext uri="{FF2B5EF4-FFF2-40B4-BE49-F238E27FC236}">
                <a16:creationId xmlns:a16="http://schemas.microsoft.com/office/drawing/2014/main" id="{095E2DC9-CCE0-6501-8916-0101FFA0E5B8}"/>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903029" y="4178559"/>
            <a:ext cx="1055914" cy="1055914"/>
          </a:xfrm>
          <a:prstGeom prst="rect">
            <a:avLst/>
          </a:prstGeom>
        </p:spPr>
      </p:pic>
    </p:spTree>
    <p:extLst>
      <p:ext uri="{BB962C8B-B14F-4D97-AF65-F5344CB8AC3E}">
        <p14:creationId xmlns:p14="http://schemas.microsoft.com/office/powerpoint/2010/main" val="1948318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3F3DD599-8CBC-EEDF-A86B-96479F7E90FF}"/>
              </a:ext>
            </a:extLst>
          </p:cNvPr>
          <p:cNvGraphicFramePr/>
          <p:nvPr>
            <p:extLst>
              <p:ext uri="{D42A27DB-BD31-4B8C-83A1-F6EECF244321}">
                <p14:modId xmlns:p14="http://schemas.microsoft.com/office/powerpoint/2010/main" val="1288723397"/>
              </p:ext>
            </p:extLst>
          </p:nvPr>
        </p:nvGraphicFramePr>
        <p:xfrm>
          <a:off x="637932" y="2220416"/>
          <a:ext cx="4657969" cy="3911485"/>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CE8E6440-09EE-88D4-7F02-CAB88AEBF251}"/>
              </a:ext>
            </a:extLst>
          </p:cNvPr>
          <p:cNvSpPr txBox="1"/>
          <p:nvPr/>
        </p:nvSpPr>
        <p:spPr>
          <a:xfrm>
            <a:off x="5900667" y="1314254"/>
            <a:ext cx="6118202" cy="830997"/>
          </a:xfrm>
          <a:prstGeom prst="rect">
            <a:avLst/>
          </a:prstGeom>
          <a:noFill/>
        </p:spPr>
        <p:txBody>
          <a:bodyPr wrap="square" rtlCol="0">
            <a:spAutoFit/>
          </a:bodyPr>
          <a:lstStyle/>
          <a:p>
            <a:r>
              <a:rPr lang="en-US" sz="2400" dirty="0">
                <a:latin typeface="TT Travels Trl DemiBold" panose="02000503030000020004" pitchFamily="50" charset="0"/>
              </a:rPr>
              <a:t>What are you most likely to do when you’re stressed</a:t>
            </a:r>
            <a:endParaRPr lang="en-IN" sz="2400" dirty="0">
              <a:latin typeface="TT Travels Trl DemiBold" panose="02000503030000020004" pitchFamily="50" charset="0"/>
              <a:cs typeface="Mangal Pro" panose="020B0502040204020203" pitchFamily="2" charset="0"/>
            </a:endParaRPr>
          </a:p>
        </p:txBody>
      </p:sp>
      <p:grpSp>
        <p:nvGrpSpPr>
          <p:cNvPr id="9" name="Group 8">
            <a:extLst>
              <a:ext uri="{FF2B5EF4-FFF2-40B4-BE49-F238E27FC236}">
                <a16:creationId xmlns:a16="http://schemas.microsoft.com/office/drawing/2014/main" id="{7C0C8E30-AA3A-66E3-984D-555EE6C54BE0}"/>
              </a:ext>
            </a:extLst>
          </p:cNvPr>
          <p:cNvGrpSpPr/>
          <p:nvPr/>
        </p:nvGrpSpPr>
        <p:grpSpPr>
          <a:xfrm>
            <a:off x="665475" y="317416"/>
            <a:ext cx="11753589" cy="577223"/>
            <a:chOff x="665475" y="317416"/>
            <a:chExt cx="11753589" cy="577223"/>
          </a:xfrm>
        </p:grpSpPr>
        <p:pic>
          <p:nvPicPr>
            <p:cNvPr id="10" name="Picture 9">
              <a:extLst>
                <a:ext uri="{FF2B5EF4-FFF2-40B4-BE49-F238E27FC236}">
                  <a16:creationId xmlns:a16="http://schemas.microsoft.com/office/drawing/2014/main" id="{21BD9342-19F1-F374-C11F-0254DDBCE6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475" y="317416"/>
              <a:ext cx="577223" cy="577223"/>
            </a:xfrm>
            <a:prstGeom prst="rect">
              <a:avLst/>
            </a:prstGeom>
          </p:spPr>
        </p:pic>
        <p:sp>
          <p:nvSpPr>
            <p:cNvPr id="11" name="TextBox 10">
              <a:extLst>
                <a:ext uri="{FF2B5EF4-FFF2-40B4-BE49-F238E27FC236}">
                  <a16:creationId xmlns:a16="http://schemas.microsoft.com/office/drawing/2014/main" id="{219809BD-F141-A522-9B1E-59DFB8E977FA}"/>
                </a:ext>
              </a:extLst>
            </p:cNvPr>
            <p:cNvSpPr txBox="1"/>
            <p:nvPr/>
          </p:nvSpPr>
          <p:spPr>
            <a:xfrm>
              <a:off x="1242698" y="464013"/>
              <a:ext cx="4657969" cy="400110"/>
            </a:xfrm>
            <a:prstGeom prst="rect">
              <a:avLst/>
            </a:prstGeom>
            <a:noFill/>
          </p:spPr>
          <p:txBody>
            <a:bodyPr wrap="square" rtlCol="0">
              <a:spAutoFit/>
            </a:bodyPr>
            <a:lstStyle/>
            <a:p>
              <a:r>
                <a:rPr lang="en-IN" sz="2000" dirty="0">
                  <a:latin typeface="Visitor TT1 BRK" pitchFamily="2" charset="0"/>
                </a:rPr>
                <a:t>Stress Resilience</a:t>
              </a:r>
            </a:p>
          </p:txBody>
        </p:sp>
        <p:sp>
          <p:nvSpPr>
            <p:cNvPr id="12" name="TextBox 11">
              <a:extLst>
                <a:ext uri="{FF2B5EF4-FFF2-40B4-BE49-F238E27FC236}">
                  <a16:creationId xmlns:a16="http://schemas.microsoft.com/office/drawing/2014/main" id="{2E898F27-F8FD-DC2D-8BDB-0A3F66B0A23A}"/>
                </a:ext>
              </a:extLst>
            </p:cNvPr>
            <p:cNvSpPr txBox="1"/>
            <p:nvPr/>
          </p:nvSpPr>
          <p:spPr>
            <a:xfrm>
              <a:off x="9770044" y="405972"/>
              <a:ext cx="2649020" cy="400110"/>
            </a:xfrm>
            <a:prstGeom prst="rect">
              <a:avLst/>
            </a:prstGeom>
            <a:noFill/>
          </p:spPr>
          <p:txBody>
            <a:bodyPr wrap="square" rtlCol="0">
              <a:spAutoFit/>
            </a:bodyPr>
            <a:lstStyle/>
            <a:p>
              <a:r>
                <a:rPr lang="en-IN" sz="2000" dirty="0">
                  <a:latin typeface="Visitor TT1 BRK" pitchFamily="2" charset="0"/>
                </a:rPr>
                <a:t>APRIL - 2024</a:t>
              </a:r>
            </a:p>
          </p:txBody>
        </p:sp>
      </p:grpSp>
      <p:grpSp>
        <p:nvGrpSpPr>
          <p:cNvPr id="32" name="Group 31">
            <a:extLst>
              <a:ext uri="{FF2B5EF4-FFF2-40B4-BE49-F238E27FC236}">
                <a16:creationId xmlns:a16="http://schemas.microsoft.com/office/drawing/2014/main" id="{4151F2CC-12E0-E79F-C1AB-AFD43187A1B9}"/>
              </a:ext>
            </a:extLst>
          </p:cNvPr>
          <p:cNvGrpSpPr/>
          <p:nvPr/>
        </p:nvGrpSpPr>
        <p:grpSpPr>
          <a:xfrm>
            <a:off x="6443563" y="2334183"/>
            <a:ext cx="3969091" cy="602314"/>
            <a:chOff x="7124700" y="2278197"/>
            <a:chExt cx="3969091" cy="602314"/>
          </a:xfrm>
        </p:grpSpPr>
        <p:grpSp>
          <p:nvGrpSpPr>
            <p:cNvPr id="6" name="Group 5">
              <a:extLst>
                <a:ext uri="{FF2B5EF4-FFF2-40B4-BE49-F238E27FC236}">
                  <a16:creationId xmlns:a16="http://schemas.microsoft.com/office/drawing/2014/main" id="{3DC1D6CC-53AC-C6F8-2B6B-4D05BBDD6F9C}"/>
                </a:ext>
              </a:extLst>
            </p:cNvPr>
            <p:cNvGrpSpPr/>
            <p:nvPr/>
          </p:nvGrpSpPr>
          <p:grpSpPr>
            <a:xfrm>
              <a:off x="7124700" y="2278197"/>
              <a:ext cx="758761" cy="602314"/>
              <a:chOff x="7124700" y="2278197"/>
              <a:chExt cx="758761" cy="602314"/>
            </a:xfrm>
          </p:grpSpPr>
          <p:sp>
            <p:nvSpPr>
              <p:cNvPr id="19" name="Rectangle: Rounded Corners 18">
                <a:extLst>
                  <a:ext uri="{FF2B5EF4-FFF2-40B4-BE49-F238E27FC236}">
                    <a16:creationId xmlns:a16="http://schemas.microsoft.com/office/drawing/2014/main" id="{997F77CD-2EDF-CC0E-E369-D98CD01E718A}"/>
                  </a:ext>
                </a:extLst>
              </p:cNvPr>
              <p:cNvSpPr/>
              <p:nvPr/>
            </p:nvSpPr>
            <p:spPr>
              <a:xfrm>
                <a:off x="7124700" y="2278197"/>
                <a:ext cx="632459" cy="602314"/>
              </a:xfrm>
              <a:prstGeom prst="roundRect">
                <a:avLst>
                  <a:gd name="adj" fmla="val 17517"/>
                </a:avLst>
              </a:prstGeom>
              <a:solidFill>
                <a:srgbClr val="27D7C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TextBox 22">
                <a:extLst>
                  <a:ext uri="{FF2B5EF4-FFF2-40B4-BE49-F238E27FC236}">
                    <a16:creationId xmlns:a16="http://schemas.microsoft.com/office/drawing/2014/main" id="{A2033592-D7BF-B898-B5F6-84D8C44A8E2E}"/>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22%</a:t>
                </a:r>
              </a:p>
            </p:txBody>
          </p:sp>
        </p:grpSp>
        <p:sp>
          <p:nvSpPr>
            <p:cNvPr id="31" name="TextBox 30">
              <a:extLst>
                <a:ext uri="{FF2B5EF4-FFF2-40B4-BE49-F238E27FC236}">
                  <a16:creationId xmlns:a16="http://schemas.microsoft.com/office/drawing/2014/main" id="{795585FD-FCF7-E695-EFA0-F1C9953A30CF}"/>
                </a:ext>
              </a:extLst>
            </p:cNvPr>
            <p:cNvSpPr txBox="1"/>
            <p:nvPr/>
          </p:nvSpPr>
          <p:spPr>
            <a:xfrm>
              <a:off x="7968036" y="2432748"/>
              <a:ext cx="3125755" cy="307777"/>
            </a:xfrm>
            <a:prstGeom prst="rect">
              <a:avLst/>
            </a:prstGeom>
            <a:noFill/>
          </p:spPr>
          <p:txBody>
            <a:bodyPr wrap="square" rtlCol="0">
              <a:spAutoFit/>
            </a:bodyPr>
            <a:lstStyle/>
            <a:p>
              <a:r>
                <a:rPr lang="en-IN" sz="1400" dirty="0">
                  <a:solidFill>
                    <a:srgbClr val="27D7C0"/>
                  </a:solidFill>
                  <a:latin typeface="Montserrat" pitchFamily="2" charset="0"/>
                </a:rPr>
                <a:t>Talk to friends</a:t>
              </a:r>
            </a:p>
          </p:txBody>
        </p:sp>
      </p:grpSp>
      <p:grpSp>
        <p:nvGrpSpPr>
          <p:cNvPr id="33" name="Group 32">
            <a:extLst>
              <a:ext uri="{FF2B5EF4-FFF2-40B4-BE49-F238E27FC236}">
                <a16:creationId xmlns:a16="http://schemas.microsoft.com/office/drawing/2014/main" id="{A82DF33B-2796-33CC-DC6F-A940DEDE3142}"/>
              </a:ext>
            </a:extLst>
          </p:cNvPr>
          <p:cNvGrpSpPr/>
          <p:nvPr/>
        </p:nvGrpSpPr>
        <p:grpSpPr>
          <a:xfrm>
            <a:off x="6442248" y="3015544"/>
            <a:ext cx="3970402" cy="602314"/>
            <a:chOff x="7123385" y="2959558"/>
            <a:chExt cx="3970402" cy="602314"/>
          </a:xfrm>
        </p:grpSpPr>
        <p:grpSp>
          <p:nvGrpSpPr>
            <p:cNvPr id="7" name="Group 6">
              <a:extLst>
                <a:ext uri="{FF2B5EF4-FFF2-40B4-BE49-F238E27FC236}">
                  <a16:creationId xmlns:a16="http://schemas.microsoft.com/office/drawing/2014/main" id="{AF136BAC-BD59-23EC-99E9-338530FBF324}"/>
                </a:ext>
              </a:extLst>
            </p:cNvPr>
            <p:cNvGrpSpPr/>
            <p:nvPr/>
          </p:nvGrpSpPr>
          <p:grpSpPr>
            <a:xfrm>
              <a:off x="7123385" y="2959558"/>
              <a:ext cx="758761" cy="602314"/>
              <a:chOff x="7124700" y="2278197"/>
              <a:chExt cx="758761" cy="602314"/>
            </a:xfrm>
          </p:grpSpPr>
          <p:sp>
            <p:nvSpPr>
              <p:cNvPr id="13" name="Rectangle: Rounded Corners 12">
                <a:extLst>
                  <a:ext uri="{FF2B5EF4-FFF2-40B4-BE49-F238E27FC236}">
                    <a16:creationId xmlns:a16="http://schemas.microsoft.com/office/drawing/2014/main" id="{C5654C5B-0606-668D-F97B-1BB53147D6E0}"/>
                  </a:ext>
                </a:extLst>
              </p:cNvPr>
              <p:cNvSpPr/>
              <p:nvPr/>
            </p:nvSpPr>
            <p:spPr>
              <a:xfrm>
                <a:off x="7124700" y="2278197"/>
                <a:ext cx="632459" cy="602314"/>
              </a:xfrm>
              <a:prstGeom prst="roundRect">
                <a:avLst>
                  <a:gd name="adj" fmla="val 17517"/>
                </a:avLst>
              </a:prstGeom>
              <a:solidFill>
                <a:srgbClr val="FD543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TextBox 13">
                <a:extLst>
                  <a:ext uri="{FF2B5EF4-FFF2-40B4-BE49-F238E27FC236}">
                    <a16:creationId xmlns:a16="http://schemas.microsoft.com/office/drawing/2014/main" id="{B7F49F95-5003-6907-2969-E3C8DCA4DA60}"/>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20%</a:t>
                </a:r>
              </a:p>
            </p:txBody>
          </p:sp>
        </p:grpSp>
        <p:sp>
          <p:nvSpPr>
            <p:cNvPr id="3" name="TextBox 2">
              <a:extLst>
                <a:ext uri="{FF2B5EF4-FFF2-40B4-BE49-F238E27FC236}">
                  <a16:creationId xmlns:a16="http://schemas.microsoft.com/office/drawing/2014/main" id="{3C72D020-E7EB-A060-9EFB-F7BD7FE40080}"/>
                </a:ext>
              </a:extLst>
            </p:cNvPr>
            <p:cNvSpPr txBox="1"/>
            <p:nvPr/>
          </p:nvSpPr>
          <p:spPr>
            <a:xfrm>
              <a:off x="7968032" y="3132346"/>
              <a:ext cx="3125755" cy="307777"/>
            </a:xfrm>
            <a:prstGeom prst="rect">
              <a:avLst/>
            </a:prstGeom>
            <a:noFill/>
          </p:spPr>
          <p:txBody>
            <a:bodyPr wrap="square" rtlCol="0">
              <a:spAutoFit/>
            </a:bodyPr>
            <a:lstStyle/>
            <a:p>
              <a:r>
                <a:rPr lang="en-IN" sz="1400" dirty="0">
                  <a:solidFill>
                    <a:srgbClr val="FD5434"/>
                  </a:solidFill>
                  <a:latin typeface="Montserrat" pitchFamily="2" charset="0"/>
                </a:rPr>
                <a:t>Eat</a:t>
              </a:r>
            </a:p>
          </p:txBody>
        </p:sp>
      </p:grpSp>
      <p:grpSp>
        <p:nvGrpSpPr>
          <p:cNvPr id="34" name="Group 33">
            <a:extLst>
              <a:ext uri="{FF2B5EF4-FFF2-40B4-BE49-F238E27FC236}">
                <a16:creationId xmlns:a16="http://schemas.microsoft.com/office/drawing/2014/main" id="{A1C3A01F-D8B0-809E-995D-8BFE767A70CE}"/>
              </a:ext>
            </a:extLst>
          </p:cNvPr>
          <p:cNvGrpSpPr/>
          <p:nvPr/>
        </p:nvGrpSpPr>
        <p:grpSpPr>
          <a:xfrm>
            <a:off x="6442248" y="3696905"/>
            <a:ext cx="3970402" cy="602314"/>
            <a:chOff x="7123385" y="3640919"/>
            <a:chExt cx="3970402" cy="602314"/>
          </a:xfrm>
        </p:grpSpPr>
        <p:grpSp>
          <p:nvGrpSpPr>
            <p:cNvPr id="15" name="Group 14">
              <a:extLst>
                <a:ext uri="{FF2B5EF4-FFF2-40B4-BE49-F238E27FC236}">
                  <a16:creationId xmlns:a16="http://schemas.microsoft.com/office/drawing/2014/main" id="{EC8877DD-71B0-D301-0398-023C228A03A0}"/>
                </a:ext>
              </a:extLst>
            </p:cNvPr>
            <p:cNvGrpSpPr/>
            <p:nvPr/>
          </p:nvGrpSpPr>
          <p:grpSpPr>
            <a:xfrm>
              <a:off x="7123385" y="3640919"/>
              <a:ext cx="758761" cy="602314"/>
              <a:chOff x="7124700" y="2278197"/>
              <a:chExt cx="758761" cy="602314"/>
            </a:xfrm>
          </p:grpSpPr>
          <p:sp>
            <p:nvSpPr>
              <p:cNvPr id="16" name="Rectangle: Rounded Corners 15">
                <a:extLst>
                  <a:ext uri="{FF2B5EF4-FFF2-40B4-BE49-F238E27FC236}">
                    <a16:creationId xmlns:a16="http://schemas.microsoft.com/office/drawing/2014/main" id="{7C262EC2-7161-9462-B3C6-6E51E937086F}"/>
                  </a:ext>
                </a:extLst>
              </p:cNvPr>
              <p:cNvSpPr/>
              <p:nvPr/>
            </p:nvSpPr>
            <p:spPr>
              <a:xfrm>
                <a:off x="7124700" y="2278197"/>
                <a:ext cx="632459" cy="602314"/>
              </a:xfrm>
              <a:prstGeom prst="roundRect">
                <a:avLst>
                  <a:gd name="adj" fmla="val 17517"/>
                </a:avLst>
              </a:prstGeom>
              <a:solidFill>
                <a:srgbClr val="C1DD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982B3D75-56BA-6066-29F8-875041D02114}"/>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17%</a:t>
                </a:r>
              </a:p>
            </p:txBody>
          </p:sp>
        </p:grpSp>
        <p:sp>
          <p:nvSpPr>
            <p:cNvPr id="4" name="TextBox 3">
              <a:extLst>
                <a:ext uri="{FF2B5EF4-FFF2-40B4-BE49-F238E27FC236}">
                  <a16:creationId xmlns:a16="http://schemas.microsoft.com/office/drawing/2014/main" id="{C85BC442-7297-7D5F-880B-AEC47545607B}"/>
                </a:ext>
              </a:extLst>
            </p:cNvPr>
            <p:cNvSpPr txBox="1"/>
            <p:nvPr/>
          </p:nvSpPr>
          <p:spPr>
            <a:xfrm>
              <a:off x="7968032" y="3812603"/>
              <a:ext cx="3125755" cy="307777"/>
            </a:xfrm>
            <a:prstGeom prst="rect">
              <a:avLst/>
            </a:prstGeom>
            <a:noFill/>
          </p:spPr>
          <p:txBody>
            <a:bodyPr wrap="square" rtlCol="0">
              <a:spAutoFit/>
            </a:bodyPr>
            <a:lstStyle/>
            <a:p>
              <a:r>
                <a:rPr lang="en-IN" sz="1400" dirty="0">
                  <a:solidFill>
                    <a:srgbClr val="C1DD6A"/>
                  </a:solidFill>
                  <a:latin typeface="Montserrat" pitchFamily="2" charset="0"/>
                </a:rPr>
                <a:t>Nothing</a:t>
              </a:r>
            </a:p>
          </p:txBody>
        </p:sp>
      </p:grpSp>
      <p:grpSp>
        <p:nvGrpSpPr>
          <p:cNvPr id="35" name="Group 34">
            <a:extLst>
              <a:ext uri="{FF2B5EF4-FFF2-40B4-BE49-F238E27FC236}">
                <a16:creationId xmlns:a16="http://schemas.microsoft.com/office/drawing/2014/main" id="{67C80FC8-5F89-1E47-74B5-0A381D2F4A44}"/>
              </a:ext>
            </a:extLst>
          </p:cNvPr>
          <p:cNvGrpSpPr/>
          <p:nvPr/>
        </p:nvGrpSpPr>
        <p:grpSpPr>
          <a:xfrm>
            <a:off x="6454211" y="4378264"/>
            <a:ext cx="3958440" cy="602314"/>
            <a:chOff x="7135348" y="4322278"/>
            <a:chExt cx="3958440" cy="602314"/>
          </a:xfrm>
        </p:grpSpPr>
        <p:grpSp>
          <p:nvGrpSpPr>
            <p:cNvPr id="18" name="Group 17">
              <a:extLst>
                <a:ext uri="{FF2B5EF4-FFF2-40B4-BE49-F238E27FC236}">
                  <a16:creationId xmlns:a16="http://schemas.microsoft.com/office/drawing/2014/main" id="{8D071124-00A1-39F3-8F7B-129310D8A592}"/>
                </a:ext>
              </a:extLst>
            </p:cNvPr>
            <p:cNvGrpSpPr/>
            <p:nvPr/>
          </p:nvGrpSpPr>
          <p:grpSpPr>
            <a:xfrm>
              <a:off x="7135348" y="4322278"/>
              <a:ext cx="758761" cy="602314"/>
              <a:chOff x="7124700" y="2278197"/>
              <a:chExt cx="758761" cy="602314"/>
            </a:xfrm>
          </p:grpSpPr>
          <p:sp>
            <p:nvSpPr>
              <p:cNvPr id="20" name="Rectangle: Rounded Corners 19">
                <a:extLst>
                  <a:ext uri="{FF2B5EF4-FFF2-40B4-BE49-F238E27FC236}">
                    <a16:creationId xmlns:a16="http://schemas.microsoft.com/office/drawing/2014/main" id="{ACC1B5DF-80E5-AD9A-D2D6-BEB098A19834}"/>
                  </a:ext>
                </a:extLst>
              </p:cNvPr>
              <p:cNvSpPr/>
              <p:nvPr/>
            </p:nvSpPr>
            <p:spPr>
              <a:xfrm>
                <a:off x="7124700" y="2278197"/>
                <a:ext cx="632459" cy="602314"/>
              </a:xfrm>
              <a:prstGeom prst="roundRect">
                <a:avLst>
                  <a:gd name="adj" fmla="val 17517"/>
                </a:avLst>
              </a:prstGeom>
              <a:solidFill>
                <a:srgbClr val="F3A50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49EE7CE0-31AF-911D-F07F-246F27F21F7B}"/>
                  </a:ext>
                </a:extLst>
              </p:cNvPr>
              <p:cNvSpPr txBox="1"/>
              <p:nvPr/>
            </p:nvSpPr>
            <p:spPr>
              <a:xfrm>
                <a:off x="713359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16%</a:t>
                </a:r>
              </a:p>
            </p:txBody>
          </p:sp>
        </p:grpSp>
        <p:sp>
          <p:nvSpPr>
            <p:cNvPr id="5" name="TextBox 4">
              <a:extLst>
                <a:ext uri="{FF2B5EF4-FFF2-40B4-BE49-F238E27FC236}">
                  <a16:creationId xmlns:a16="http://schemas.microsoft.com/office/drawing/2014/main" id="{6C97C719-6E05-C2D0-2F8A-35DA0CFF56FF}"/>
                </a:ext>
              </a:extLst>
            </p:cNvPr>
            <p:cNvSpPr txBox="1"/>
            <p:nvPr/>
          </p:nvSpPr>
          <p:spPr>
            <a:xfrm>
              <a:off x="7968033" y="4485738"/>
              <a:ext cx="3125755" cy="307777"/>
            </a:xfrm>
            <a:prstGeom prst="rect">
              <a:avLst/>
            </a:prstGeom>
            <a:noFill/>
          </p:spPr>
          <p:txBody>
            <a:bodyPr wrap="square" rtlCol="0">
              <a:spAutoFit/>
            </a:bodyPr>
            <a:lstStyle/>
            <a:p>
              <a:r>
                <a:rPr lang="en-IN" sz="1400" dirty="0">
                  <a:solidFill>
                    <a:srgbClr val="F3A505"/>
                  </a:solidFill>
                  <a:latin typeface="Montserrat" pitchFamily="2" charset="0"/>
                </a:rPr>
                <a:t>Other</a:t>
              </a:r>
            </a:p>
          </p:txBody>
        </p:sp>
      </p:grpSp>
      <p:grpSp>
        <p:nvGrpSpPr>
          <p:cNvPr id="36" name="Group 35">
            <a:extLst>
              <a:ext uri="{FF2B5EF4-FFF2-40B4-BE49-F238E27FC236}">
                <a16:creationId xmlns:a16="http://schemas.microsoft.com/office/drawing/2014/main" id="{14FC4BF1-D765-6963-D15A-3C22F7BDBE8E}"/>
              </a:ext>
            </a:extLst>
          </p:cNvPr>
          <p:cNvGrpSpPr/>
          <p:nvPr/>
        </p:nvGrpSpPr>
        <p:grpSpPr>
          <a:xfrm>
            <a:off x="6457018" y="5059623"/>
            <a:ext cx="3955633" cy="602314"/>
            <a:chOff x="7138155" y="5003637"/>
            <a:chExt cx="3955633" cy="602314"/>
          </a:xfrm>
        </p:grpSpPr>
        <p:grpSp>
          <p:nvGrpSpPr>
            <p:cNvPr id="22" name="Group 21">
              <a:extLst>
                <a:ext uri="{FF2B5EF4-FFF2-40B4-BE49-F238E27FC236}">
                  <a16:creationId xmlns:a16="http://schemas.microsoft.com/office/drawing/2014/main" id="{3C57C6DF-03E2-F6E4-9C7A-43563B6712FC}"/>
                </a:ext>
              </a:extLst>
            </p:cNvPr>
            <p:cNvGrpSpPr/>
            <p:nvPr/>
          </p:nvGrpSpPr>
          <p:grpSpPr>
            <a:xfrm>
              <a:off x="7138155" y="5003637"/>
              <a:ext cx="768921" cy="602314"/>
              <a:chOff x="7124700" y="2278197"/>
              <a:chExt cx="768921" cy="602314"/>
            </a:xfrm>
          </p:grpSpPr>
          <p:sp>
            <p:nvSpPr>
              <p:cNvPr id="24" name="Rectangle: Rounded Corners 23">
                <a:extLst>
                  <a:ext uri="{FF2B5EF4-FFF2-40B4-BE49-F238E27FC236}">
                    <a16:creationId xmlns:a16="http://schemas.microsoft.com/office/drawing/2014/main" id="{88B7048A-9F18-0D20-05CD-2C05C0B3681C}"/>
                  </a:ext>
                </a:extLst>
              </p:cNvPr>
              <p:cNvSpPr/>
              <p:nvPr/>
            </p:nvSpPr>
            <p:spPr>
              <a:xfrm>
                <a:off x="7124700" y="2278197"/>
                <a:ext cx="632459" cy="602314"/>
              </a:xfrm>
              <a:prstGeom prst="roundRect">
                <a:avLst>
                  <a:gd name="adj" fmla="val 17517"/>
                </a:avLst>
              </a:prstGeom>
              <a:solidFill>
                <a:srgbClr val="A3309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TextBox 24">
                <a:extLst>
                  <a:ext uri="{FF2B5EF4-FFF2-40B4-BE49-F238E27FC236}">
                    <a16:creationId xmlns:a16="http://schemas.microsoft.com/office/drawing/2014/main" id="{59A56A5E-9D46-55CE-AEA4-9B48B741CB07}"/>
                  </a:ext>
                </a:extLst>
              </p:cNvPr>
              <p:cNvSpPr txBox="1"/>
              <p:nvPr/>
            </p:nvSpPr>
            <p:spPr>
              <a:xfrm>
                <a:off x="7143750" y="242675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14%</a:t>
                </a:r>
              </a:p>
            </p:txBody>
          </p:sp>
        </p:grpSp>
        <p:sp>
          <p:nvSpPr>
            <p:cNvPr id="29" name="TextBox 28">
              <a:extLst>
                <a:ext uri="{FF2B5EF4-FFF2-40B4-BE49-F238E27FC236}">
                  <a16:creationId xmlns:a16="http://schemas.microsoft.com/office/drawing/2014/main" id="{6C7DB6B0-FAE7-0BA2-AFF2-F4E9FFAD2DDF}"/>
                </a:ext>
              </a:extLst>
            </p:cNvPr>
            <p:cNvSpPr txBox="1"/>
            <p:nvPr/>
          </p:nvSpPr>
          <p:spPr>
            <a:xfrm>
              <a:off x="7968033" y="5156546"/>
              <a:ext cx="3125755" cy="307777"/>
            </a:xfrm>
            <a:prstGeom prst="rect">
              <a:avLst/>
            </a:prstGeom>
            <a:noFill/>
          </p:spPr>
          <p:txBody>
            <a:bodyPr wrap="square" rtlCol="0">
              <a:spAutoFit/>
            </a:bodyPr>
            <a:lstStyle/>
            <a:p>
              <a:r>
                <a:rPr lang="en-IN" sz="1400" dirty="0">
                  <a:solidFill>
                    <a:srgbClr val="A32F97"/>
                  </a:solidFill>
                  <a:latin typeface="Montserrat" pitchFamily="2" charset="0"/>
                </a:rPr>
                <a:t>Workout</a:t>
              </a:r>
            </a:p>
          </p:txBody>
        </p:sp>
      </p:grpSp>
      <p:grpSp>
        <p:nvGrpSpPr>
          <p:cNvPr id="37" name="Group 36">
            <a:extLst>
              <a:ext uri="{FF2B5EF4-FFF2-40B4-BE49-F238E27FC236}">
                <a16:creationId xmlns:a16="http://schemas.microsoft.com/office/drawing/2014/main" id="{4C57AE9F-1E49-4441-5068-FCD86BB8D3C8}"/>
              </a:ext>
            </a:extLst>
          </p:cNvPr>
          <p:cNvGrpSpPr/>
          <p:nvPr/>
        </p:nvGrpSpPr>
        <p:grpSpPr>
          <a:xfrm>
            <a:off x="6462568" y="5740982"/>
            <a:ext cx="3950083" cy="602314"/>
            <a:chOff x="7143705" y="5684996"/>
            <a:chExt cx="3950083" cy="602314"/>
          </a:xfrm>
        </p:grpSpPr>
        <p:grpSp>
          <p:nvGrpSpPr>
            <p:cNvPr id="26" name="Group 25">
              <a:extLst>
                <a:ext uri="{FF2B5EF4-FFF2-40B4-BE49-F238E27FC236}">
                  <a16:creationId xmlns:a16="http://schemas.microsoft.com/office/drawing/2014/main" id="{12FADC25-C173-6660-8243-C4A0681F170C}"/>
                </a:ext>
              </a:extLst>
            </p:cNvPr>
            <p:cNvGrpSpPr/>
            <p:nvPr/>
          </p:nvGrpSpPr>
          <p:grpSpPr>
            <a:xfrm>
              <a:off x="7143705" y="5684996"/>
              <a:ext cx="799401" cy="602314"/>
              <a:chOff x="7124700" y="2278197"/>
              <a:chExt cx="799401" cy="602314"/>
            </a:xfrm>
          </p:grpSpPr>
          <p:sp>
            <p:nvSpPr>
              <p:cNvPr id="27" name="Rectangle: Rounded Corners 26">
                <a:extLst>
                  <a:ext uri="{FF2B5EF4-FFF2-40B4-BE49-F238E27FC236}">
                    <a16:creationId xmlns:a16="http://schemas.microsoft.com/office/drawing/2014/main" id="{4677BE71-A0A4-82ED-6768-D4A36A5B9A4B}"/>
                  </a:ext>
                </a:extLst>
              </p:cNvPr>
              <p:cNvSpPr/>
              <p:nvPr/>
            </p:nvSpPr>
            <p:spPr>
              <a:xfrm>
                <a:off x="7124700" y="2278197"/>
                <a:ext cx="632459" cy="602314"/>
              </a:xfrm>
              <a:prstGeom prst="roundRect">
                <a:avLst>
                  <a:gd name="adj" fmla="val 17517"/>
                </a:avLst>
              </a:prstGeom>
              <a:solidFill>
                <a:srgbClr val="FF38C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TextBox 27">
                <a:extLst>
                  <a:ext uri="{FF2B5EF4-FFF2-40B4-BE49-F238E27FC236}">
                    <a16:creationId xmlns:a16="http://schemas.microsoft.com/office/drawing/2014/main" id="{2A5662BD-7D20-12B2-3B98-4DCBC34C66EC}"/>
                  </a:ext>
                </a:extLst>
              </p:cNvPr>
              <p:cNvSpPr txBox="1"/>
              <p:nvPr/>
            </p:nvSpPr>
            <p:spPr>
              <a:xfrm>
                <a:off x="7174230" y="2436913"/>
                <a:ext cx="749871" cy="338554"/>
              </a:xfrm>
              <a:prstGeom prst="rect">
                <a:avLst/>
              </a:prstGeom>
              <a:noFill/>
            </p:spPr>
            <p:txBody>
              <a:bodyPr wrap="square" rtlCol="0">
                <a:spAutoFit/>
              </a:bodyPr>
              <a:lstStyle/>
              <a:p>
                <a:r>
                  <a:rPr lang="en-IN" sz="1600" dirty="0">
                    <a:solidFill>
                      <a:schemeClr val="bg2">
                        <a:lumMod val="25000"/>
                      </a:schemeClr>
                    </a:solidFill>
                    <a:latin typeface="Biome" panose="020B0503030204020804" pitchFamily="34" charset="0"/>
                    <a:cs typeface="Biome" panose="020B0503030204020804" pitchFamily="34" charset="0"/>
                  </a:rPr>
                  <a:t>11%</a:t>
                </a:r>
              </a:p>
            </p:txBody>
          </p:sp>
        </p:grpSp>
        <p:sp>
          <p:nvSpPr>
            <p:cNvPr id="30" name="TextBox 29">
              <a:extLst>
                <a:ext uri="{FF2B5EF4-FFF2-40B4-BE49-F238E27FC236}">
                  <a16:creationId xmlns:a16="http://schemas.microsoft.com/office/drawing/2014/main" id="{D1C50FD6-BACC-94A5-910D-EC845A06F126}"/>
                </a:ext>
              </a:extLst>
            </p:cNvPr>
            <p:cNvSpPr txBox="1"/>
            <p:nvPr/>
          </p:nvSpPr>
          <p:spPr>
            <a:xfrm>
              <a:off x="7968033" y="5827354"/>
              <a:ext cx="3125755" cy="307777"/>
            </a:xfrm>
            <a:prstGeom prst="rect">
              <a:avLst/>
            </a:prstGeom>
            <a:noFill/>
          </p:spPr>
          <p:txBody>
            <a:bodyPr wrap="square" rtlCol="0">
              <a:spAutoFit/>
            </a:bodyPr>
            <a:lstStyle/>
            <a:p>
              <a:r>
                <a:rPr lang="en-IN" sz="1400" dirty="0">
                  <a:solidFill>
                    <a:srgbClr val="FF38CF"/>
                  </a:solidFill>
                  <a:latin typeface="Montserrat" pitchFamily="2" charset="0"/>
                </a:rPr>
                <a:t>Drugs/Drinking</a:t>
              </a:r>
            </a:p>
          </p:txBody>
        </p:sp>
      </p:grpSp>
    </p:spTree>
    <p:extLst>
      <p:ext uri="{BB962C8B-B14F-4D97-AF65-F5344CB8AC3E}">
        <p14:creationId xmlns:p14="http://schemas.microsoft.com/office/powerpoint/2010/main" val="7951322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1124</TotalTime>
  <Words>851</Words>
  <Application>Microsoft Office PowerPoint</Application>
  <PresentationFormat>Widescreen</PresentationFormat>
  <Paragraphs>141</Paragraphs>
  <Slides>13</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13</vt:i4>
      </vt:variant>
    </vt:vector>
  </HeadingPairs>
  <TitlesOfParts>
    <vt:vector size="26" baseType="lpstr">
      <vt:lpstr>Aptos</vt:lpstr>
      <vt:lpstr>Aptos Display</vt:lpstr>
      <vt:lpstr>Arial</vt:lpstr>
      <vt:lpstr>Bahnschrift SemiBold</vt:lpstr>
      <vt:lpstr>Biome</vt:lpstr>
      <vt:lpstr>Corbel</vt:lpstr>
      <vt:lpstr>DM Sans</vt:lpstr>
      <vt:lpstr>Kamerik 105 Cyrillic</vt:lpstr>
      <vt:lpstr>Montserrat</vt:lpstr>
      <vt:lpstr>TT Travels Trl DemiBold</vt:lpstr>
      <vt:lpstr>Visitor TT1 BRK</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 Y.V. Pranay Kumar</dc:creator>
  <cp:lastModifiedBy>Mr. Y.V. Pranay Kumar</cp:lastModifiedBy>
  <cp:revision>22</cp:revision>
  <dcterms:created xsi:type="dcterms:W3CDTF">2024-03-20T16:54:38Z</dcterms:created>
  <dcterms:modified xsi:type="dcterms:W3CDTF">2024-05-05T12:26:40Z</dcterms:modified>
</cp:coreProperties>
</file>

<file path=docProps/thumbnail.jpeg>
</file>